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71" r:id="rId5"/>
    <p:sldId id="272" r:id="rId6"/>
    <p:sldId id="273" r:id="rId7"/>
    <p:sldId id="274" r:id="rId8"/>
    <p:sldId id="258" r:id="rId9"/>
    <p:sldId id="288" r:id="rId10"/>
    <p:sldId id="289" r:id="rId11"/>
    <p:sldId id="290" r:id="rId12"/>
    <p:sldId id="291" r:id="rId13"/>
    <p:sldId id="292" r:id="rId14"/>
    <p:sldId id="293" r:id="rId15"/>
    <p:sldId id="260" r:id="rId16"/>
    <p:sldId id="261" r:id="rId17"/>
    <p:sldId id="278" r:id="rId18"/>
    <p:sldId id="263" r:id="rId19"/>
    <p:sldId id="279" r:id="rId20"/>
    <p:sldId id="280" r:id="rId21"/>
    <p:sldId id="265" r:id="rId22"/>
    <p:sldId id="286" r:id="rId23"/>
    <p:sldId id="281" r:id="rId24"/>
    <p:sldId id="267" r:id="rId25"/>
    <p:sldId id="275" r:id="rId26"/>
    <p:sldId id="268" r:id="rId27"/>
    <p:sldId id="269" r:id="rId28"/>
    <p:sldId id="270" r:id="rId29"/>
    <p:sldId id="282" r:id="rId30"/>
    <p:sldId id="283" r:id="rId31"/>
    <p:sldId id="287"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BDBB2-E141-4A9A-97AF-A0894DA31379}" v="2" dt="2024-03-27T08:48:08.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FE8F4-FD81-4087-8E67-9B3BB9FE9158}"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BAF52A35-2411-43B0-8C9E-4603674991EF}">
      <dgm:prSet custT="1"/>
      <dgm:spPr/>
      <dgm:t>
        <a:bodyPr/>
        <a:lstStyle/>
        <a:p>
          <a:r>
            <a:rPr lang="it-IT" sz="2400" dirty="0"/>
            <a:t>E’ meglio porre dei </a:t>
          </a:r>
          <a:r>
            <a:rPr lang="it-IT" sz="2400" dirty="0" smtClean="0"/>
            <a:t>limiti d’età </a:t>
          </a:r>
          <a:r>
            <a:rPr lang="it-IT" sz="2400" dirty="0"/>
            <a:t>o mettere il </a:t>
          </a:r>
          <a:r>
            <a:rPr lang="it-IT" sz="2400" dirty="0" err="1"/>
            <a:t>parental</a:t>
          </a:r>
          <a:r>
            <a:rPr lang="it-IT" sz="2400" dirty="0"/>
            <a:t> </a:t>
          </a:r>
          <a:r>
            <a:rPr lang="it-IT" sz="2400" dirty="0" err="1"/>
            <a:t>control</a:t>
          </a:r>
          <a:r>
            <a:rPr lang="it-IT" sz="2400" dirty="0"/>
            <a:t> perché:</a:t>
          </a:r>
          <a:endParaRPr lang="en-US" sz="2400" dirty="0"/>
        </a:p>
      </dgm:t>
    </dgm:pt>
    <dgm:pt modelId="{FFA28C5C-68B2-4F9D-B91B-E2AEE522A99A}" type="parTrans" cxnId="{C5C24A67-33D9-4B0F-827F-6BD9F37D5A1C}">
      <dgm:prSet/>
      <dgm:spPr/>
      <dgm:t>
        <a:bodyPr/>
        <a:lstStyle/>
        <a:p>
          <a:endParaRPr lang="en-US"/>
        </a:p>
      </dgm:t>
    </dgm:pt>
    <dgm:pt modelId="{3CDE2D52-6E09-4EBB-858A-8F0802F2363A}" type="sibTrans" cxnId="{C5C24A67-33D9-4B0F-827F-6BD9F37D5A1C}">
      <dgm:prSet/>
      <dgm:spPr/>
      <dgm:t>
        <a:bodyPr/>
        <a:lstStyle/>
        <a:p>
          <a:endParaRPr lang="en-US"/>
        </a:p>
      </dgm:t>
    </dgm:pt>
    <dgm:pt modelId="{84647209-38F1-4398-BEFD-9D9522803009}">
      <dgm:prSet/>
      <dgm:spPr/>
      <dgm:t>
        <a:bodyPr/>
        <a:lstStyle/>
        <a:p>
          <a:r>
            <a:rPr lang="it-IT" dirty="0"/>
            <a:t>Il bambino può capitare su siti pericolosi o non adatti a </a:t>
          </a:r>
          <a:r>
            <a:rPr lang="it-IT" dirty="0" smtClean="0"/>
            <a:t>lui</a:t>
          </a:r>
          <a:endParaRPr lang="en-US" dirty="0"/>
        </a:p>
      </dgm:t>
    </dgm:pt>
    <dgm:pt modelId="{31D81072-6F40-4A5A-A474-DB8650E98189}" type="parTrans" cxnId="{B1DA8E56-5A50-4535-96B2-89F32D2A9E93}">
      <dgm:prSet/>
      <dgm:spPr/>
      <dgm:t>
        <a:bodyPr/>
        <a:lstStyle/>
        <a:p>
          <a:endParaRPr lang="en-US"/>
        </a:p>
      </dgm:t>
    </dgm:pt>
    <dgm:pt modelId="{71DBB922-A872-4EBE-AEA3-23F710590962}" type="sibTrans" cxnId="{B1DA8E56-5A50-4535-96B2-89F32D2A9E93}">
      <dgm:prSet/>
      <dgm:spPr/>
      <dgm:t>
        <a:bodyPr/>
        <a:lstStyle/>
        <a:p>
          <a:endParaRPr lang="en-US"/>
        </a:p>
      </dgm:t>
    </dgm:pt>
    <dgm:pt modelId="{11A8ED57-595F-4D87-8CDE-C8C6B9D3C9A9}">
      <dgm:prSet/>
      <dgm:spPr/>
      <dgm:t>
        <a:bodyPr/>
        <a:lstStyle/>
        <a:p>
          <a:r>
            <a:rPr lang="it-IT"/>
            <a:t>Alcuni videogiochi possono essere troppo violenti</a:t>
          </a:r>
          <a:endParaRPr lang="en-US"/>
        </a:p>
      </dgm:t>
    </dgm:pt>
    <dgm:pt modelId="{215A1BEC-7948-4296-A9F5-C806617ADA5F}" type="parTrans" cxnId="{EE6FC69B-D250-4112-ADA1-0900A643D144}">
      <dgm:prSet/>
      <dgm:spPr/>
      <dgm:t>
        <a:bodyPr/>
        <a:lstStyle/>
        <a:p>
          <a:endParaRPr lang="en-US"/>
        </a:p>
      </dgm:t>
    </dgm:pt>
    <dgm:pt modelId="{A15BC0A5-AC69-4182-92D6-29001442744C}" type="sibTrans" cxnId="{EE6FC69B-D250-4112-ADA1-0900A643D144}">
      <dgm:prSet/>
      <dgm:spPr/>
      <dgm:t>
        <a:bodyPr/>
        <a:lstStyle/>
        <a:p>
          <a:endParaRPr lang="en-US"/>
        </a:p>
      </dgm:t>
    </dgm:pt>
    <dgm:pt modelId="{3FA4378D-8F5F-459F-9D06-2FBCA8159F33}">
      <dgm:prSet/>
      <dgm:spPr/>
      <dgm:t>
        <a:bodyPr/>
        <a:lstStyle/>
        <a:p>
          <a:r>
            <a:rPr lang="it-IT" dirty="0"/>
            <a:t>Il tempo di utilizzo per i bambini va limitato</a:t>
          </a:r>
          <a:endParaRPr lang="en-US" dirty="0"/>
        </a:p>
      </dgm:t>
    </dgm:pt>
    <dgm:pt modelId="{BBC9CEB2-BFC6-4242-9EBC-6D5C47B22D4C}" type="parTrans" cxnId="{4E21D564-9943-43B1-9B15-64E96A0BAD12}">
      <dgm:prSet/>
      <dgm:spPr/>
      <dgm:t>
        <a:bodyPr/>
        <a:lstStyle/>
        <a:p>
          <a:endParaRPr lang="en-US"/>
        </a:p>
      </dgm:t>
    </dgm:pt>
    <dgm:pt modelId="{7AB4ED7A-1867-4B76-83B1-0ABB2228F6A1}" type="sibTrans" cxnId="{4E21D564-9943-43B1-9B15-64E96A0BAD12}">
      <dgm:prSet/>
      <dgm:spPr/>
      <dgm:t>
        <a:bodyPr/>
        <a:lstStyle/>
        <a:p>
          <a:endParaRPr lang="en-US"/>
        </a:p>
      </dgm:t>
    </dgm:pt>
    <dgm:pt modelId="{24E21282-DE6D-4596-8B6E-DC540D538022}">
      <dgm:prSet/>
      <dgm:spPr/>
      <dgm:t>
        <a:bodyPr/>
        <a:lstStyle/>
        <a:p>
          <a:r>
            <a:rPr lang="it-IT" dirty="0" smtClean="0"/>
            <a:t>Si possono </a:t>
          </a:r>
          <a:r>
            <a:rPr lang="it-IT" dirty="0"/>
            <a:t>far partire </a:t>
          </a:r>
          <a:r>
            <a:rPr lang="it-IT" dirty="0" smtClean="0"/>
            <a:t>involontariamente delle </a:t>
          </a:r>
          <a:r>
            <a:rPr lang="it-IT" dirty="0"/>
            <a:t>chiamate</a:t>
          </a:r>
          <a:endParaRPr lang="en-US" dirty="0"/>
        </a:p>
      </dgm:t>
    </dgm:pt>
    <dgm:pt modelId="{646B9F42-7324-4C1B-BB56-FDF1077C6D3C}" type="parTrans" cxnId="{8F84E221-190E-4557-BB3F-EFC45EFE46E3}">
      <dgm:prSet/>
      <dgm:spPr/>
      <dgm:t>
        <a:bodyPr/>
        <a:lstStyle/>
        <a:p>
          <a:endParaRPr lang="en-US"/>
        </a:p>
      </dgm:t>
    </dgm:pt>
    <dgm:pt modelId="{658115DA-590C-43AC-AD3E-998164B9B6B1}" type="sibTrans" cxnId="{8F84E221-190E-4557-BB3F-EFC45EFE46E3}">
      <dgm:prSet/>
      <dgm:spPr/>
      <dgm:t>
        <a:bodyPr/>
        <a:lstStyle/>
        <a:p>
          <a:endParaRPr lang="en-US"/>
        </a:p>
      </dgm:t>
    </dgm:pt>
    <dgm:pt modelId="{C7FD235B-3F5D-4C27-97E4-969637C40F8C}">
      <dgm:prSet/>
      <dgm:spPr/>
      <dgm:t>
        <a:bodyPr/>
        <a:lstStyle/>
        <a:p>
          <a:r>
            <a:rPr lang="it-IT" dirty="0" smtClean="0"/>
            <a:t>Si può </a:t>
          </a:r>
          <a:r>
            <a:rPr lang="it-IT" dirty="0"/>
            <a:t>cadere in tranelli o </a:t>
          </a:r>
          <a:r>
            <a:rPr lang="it-IT" dirty="0" smtClean="0"/>
            <a:t>in pubblicità </a:t>
          </a:r>
          <a:r>
            <a:rPr lang="it-IT" dirty="0"/>
            <a:t>ingannevoli</a:t>
          </a:r>
          <a:endParaRPr lang="en-US" dirty="0"/>
        </a:p>
      </dgm:t>
    </dgm:pt>
    <dgm:pt modelId="{AC5DE139-6D55-44BB-B9AA-8FCA36785800}" type="parTrans" cxnId="{90C0EFA8-0DAB-4CF2-80FA-4890193D6881}">
      <dgm:prSet/>
      <dgm:spPr/>
      <dgm:t>
        <a:bodyPr/>
        <a:lstStyle/>
        <a:p>
          <a:endParaRPr lang="en-US"/>
        </a:p>
      </dgm:t>
    </dgm:pt>
    <dgm:pt modelId="{718563CB-2104-4D9D-A9DB-A8F5922F5EF2}" type="sibTrans" cxnId="{90C0EFA8-0DAB-4CF2-80FA-4890193D6881}">
      <dgm:prSet/>
      <dgm:spPr/>
      <dgm:t>
        <a:bodyPr/>
        <a:lstStyle/>
        <a:p>
          <a:endParaRPr lang="en-US"/>
        </a:p>
      </dgm:t>
    </dgm:pt>
    <dgm:pt modelId="{2213BD81-6118-459F-85DF-E23DBCA6A5DD}">
      <dgm:prSet/>
      <dgm:spPr/>
      <dgm:t>
        <a:bodyPr/>
        <a:lstStyle/>
        <a:p>
          <a:r>
            <a:rPr lang="it-IT" dirty="0" smtClean="0"/>
            <a:t>Si possono </a:t>
          </a:r>
          <a:r>
            <a:rPr lang="it-IT" dirty="0"/>
            <a:t>ricevere in chat minacce o foto </a:t>
          </a:r>
          <a:r>
            <a:rPr lang="it-IT" dirty="0" smtClean="0"/>
            <a:t>imbarazzanti</a:t>
          </a:r>
          <a:endParaRPr lang="en-US" dirty="0"/>
        </a:p>
      </dgm:t>
    </dgm:pt>
    <dgm:pt modelId="{A9202C74-ED84-4177-8597-79689B5B3ED7}" type="parTrans" cxnId="{78D043C8-4764-41B8-A58A-EB2B475D9ADD}">
      <dgm:prSet/>
      <dgm:spPr/>
      <dgm:t>
        <a:bodyPr/>
        <a:lstStyle/>
        <a:p>
          <a:endParaRPr lang="en-US"/>
        </a:p>
      </dgm:t>
    </dgm:pt>
    <dgm:pt modelId="{D4A15ED9-8EB8-4EAE-8091-A32FD515C38C}" type="sibTrans" cxnId="{78D043C8-4764-41B8-A58A-EB2B475D9ADD}">
      <dgm:prSet/>
      <dgm:spPr/>
      <dgm:t>
        <a:bodyPr/>
        <a:lstStyle/>
        <a:p>
          <a:endParaRPr lang="en-US"/>
        </a:p>
      </dgm:t>
    </dgm:pt>
    <dgm:pt modelId="{BB4405D2-5EA7-4DBC-BFA6-BBA5652C4E59}" type="pres">
      <dgm:prSet presAssocID="{C63FE8F4-FD81-4087-8E67-9B3BB9FE9158}" presName="Name0" presStyleCnt="0">
        <dgm:presLayoutVars>
          <dgm:dir/>
          <dgm:animLvl val="lvl"/>
          <dgm:resizeHandles val="exact"/>
        </dgm:presLayoutVars>
      </dgm:prSet>
      <dgm:spPr/>
      <dgm:t>
        <a:bodyPr/>
        <a:lstStyle/>
        <a:p>
          <a:endParaRPr lang="it-IT"/>
        </a:p>
      </dgm:t>
    </dgm:pt>
    <dgm:pt modelId="{AAD7EBD9-36CC-4B24-B6DE-BE30767FC841}" type="pres">
      <dgm:prSet presAssocID="{BAF52A35-2411-43B0-8C9E-4603674991EF}" presName="linNode" presStyleCnt="0"/>
      <dgm:spPr/>
    </dgm:pt>
    <dgm:pt modelId="{493E0915-7BC8-4438-AF9F-1BE0B8AF7192}" type="pres">
      <dgm:prSet presAssocID="{BAF52A35-2411-43B0-8C9E-4603674991EF}" presName="parentText" presStyleLbl="node1" presStyleIdx="0" presStyleCnt="1">
        <dgm:presLayoutVars>
          <dgm:chMax val="1"/>
          <dgm:bulletEnabled val="1"/>
        </dgm:presLayoutVars>
      </dgm:prSet>
      <dgm:spPr/>
      <dgm:t>
        <a:bodyPr/>
        <a:lstStyle/>
        <a:p>
          <a:endParaRPr lang="it-IT"/>
        </a:p>
      </dgm:t>
    </dgm:pt>
    <dgm:pt modelId="{121BE5BC-CE69-4EEE-8C88-813968C43B20}" type="pres">
      <dgm:prSet presAssocID="{BAF52A35-2411-43B0-8C9E-4603674991EF}" presName="descendantText" presStyleLbl="alignAccFollowNode1" presStyleIdx="0" presStyleCnt="1" custScaleY="125000">
        <dgm:presLayoutVars>
          <dgm:bulletEnabled val="1"/>
        </dgm:presLayoutVars>
      </dgm:prSet>
      <dgm:spPr/>
      <dgm:t>
        <a:bodyPr/>
        <a:lstStyle/>
        <a:p>
          <a:endParaRPr lang="it-IT"/>
        </a:p>
      </dgm:t>
    </dgm:pt>
  </dgm:ptLst>
  <dgm:cxnLst>
    <dgm:cxn modelId="{247F79EC-E93E-4CDA-B63B-57EF3D4E0A63}" type="presOf" srcId="{11A8ED57-595F-4D87-8CDE-C8C6B9D3C9A9}" destId="{121BE5BC-CE69-4EEE-8C88-813968C43B20}" srcOrd="0" destOrd="1" presId="urn:microsoft.com/office/officeart/2005/8/layout/vList5"/>
    <dgm:cxn modelId="{021F7EA6-6817-4F00-B253-FA2009E398A6}" type="presOf" srcId="{C7FD235B-3F5D-4C27-97E4-969637C40F8C}" destId="{121BE5BC-CE69-4EEE-8C88-813968C43B20}" srcOrd="0" destOrd="4" presId="urn:microsoft.com/office/officeart/2005/8/layout/vList5"/>
    <dgm:cxn modelId="{269CEE67-1A90-4F51-8FF5-D6F4AD6D84E8}" type="presOf" srcId="{BAF52A35-2411-43B0-8C9E-4603674991EF}" destId="{493E0915-7BC8-4438-AF9F-1BE0B8AF7192}" srcOrd="0" destOrd="0" presId="urn:microsoft.com/office/officeart/2005/8/layout/vList5"/>
    <dgm:cxn modelId="{61497F49-8EBA-4635-85DA-7CA339A4A54F}" type="presOf" srcId="{84647209-38F1-4398-BEFD-9D9522803009}" destId="{121BE5BC-CE69-4EEE-8C88-813968C43B20}" srcOrd="0" destOrd="0" presId="urn:microsoft.com/office/officeart/2005/8/layout/vList5"/>
    <dgm:cxn modelId="{C5C24A67-33D9-4B0F-827F-6BD9F37D5A1C}" srcId="{C63FE8F4-FD81-4087-8E67-9B3BB9FE9158}" destId="{BAF52A35-2411-43B0-8C9E-4603674991EF}" srcOrd="0" destOrd="0" parTransId="{FFA28C5C-68B2-4F9D-B91B-E2AEE522A99A}" sibTransId="{3CDE2D52-6E09-4EBB-858A-8F0802F2363A}"/>
    <dgm:cxn modelId="{B1DA8E56-5A50-4535-96B2-89F32D2A9E93}" srcId="{BAF52A35-2411-43B0-8C9E-4603674991EF}" destId="{84647209-38F1-4398-BEFD-9D9522803009}" srcOrd="0" destOrd="0" parTransId="{31D81072-6F40-4A5A-A474-DB8650E98189}" sibTransId="{71DBB922-A872-4EBE-AEA3-23F710590962}"/>
    <dgm:cxn modelId="{EE6FC69B-D250-4112-ADA1-0900A643D144}" srcId="{BAF52A35-2411-43B0-8C9E-4603674991EF}" destId="{11A8ED57-595F-4D87-8CDE-C8C6B9D3C9A9}" srcOrd="1" destOrd="0" parTransId="{215A1BEC-7948-4296-A9F5-C806617ADA5F}" sibTransId="{A15BC0A5-AC69-4182-92D6-29001442744C}"/>
    <dgm:cxn modelId="{8F84E221-190E-4557-BB3F-EFC45EFE46E3}" srcId="{BAF52A35-2411-43B0-8C9E-4603674991EF}" destId="{24E21282-DE6D-4596-8B6E-DC540D538022}" srcOrd="3" destOrd="0" parTransId="{646B9F42-7324-4C1B-BB56-FDF1077C6D3C}" sibTransId="{658115DA-590C-43AC-AD3E-998164B9B6B1}"/>
    <dgm:cxn modelId="{A54B2766-C0D6-456E-906B-3DC2EF8C8F58}" type="presOf" srcId="{C63FE8F4-FD81-4087-8E67-9B3BB9FE9158}" destId="{BB4405D2-5EA7-4DBC-BFA6-BBA5652C4E59}" srcOrd="0" destOrd="0" presId="urn:microsoft.com/office/officeart/2005/8/layout/vList5"/>
    <dgm:cxn modelId="{4E21D564-9943-43B1-9B15-64E96A0BAD12}" srcId="{BAF52A35-2411-43B0-8C9E-4603674991EF}" destId="{3FA4378D-8F5F-459F-9D06-2FBCA8159F33}" srcOrd="2" destOrd="0" parTransId="{BBC9CEB2-BFC6-4242-9EBC-6D5C47B22D4C}" sibTransId="{7AB4ED7A-1867-4B76-83B1-0ABB2228F6A1}"/>
    <dgm:cxn modelId="{90C0EFA8-0DAB-4CF2-80FA-4890193D6881}" srcId="{BAF52A35-2411-43B0-8C9E-4603674991EF}" destId="{C7FD235B-3F5D-4C27-97E4-969637C40F8C}" srcOrd="4" destOrd="0" parTransId="{AC5DE139-6D55-44BB-B9AA-8FCA36785800}" sibTransId="{718563CB-2104-4D9D-A9DB-A8F5922F5EF2}"/>
    <dgm:cxn modelId="{78D043C8-4764-41B8-A58A-EB2B475D9ADD}" srcId="{BAF52A35-2411-43B0-8C9E-4603674991EF}" destId="{2213BD81-6118-459F-85DF-E23DBCA6A5DD}" srcOrd="5" destOrd="0" parTransId="{A9202C74-ED84-4177-8597-79689B5B3ED7}" sibTransId="{D4A15ED9-8EB8-4EAE-8091-A32FD515C38C}"/>
    <dgm:cxn modelId="{0513EB40-1917-406A-934E-44CAD01D3D1C}" type="presOf" srcId="{24E21282-DE6D-4596-8B6E-DC540D538022}" destId="{121BE5BC-CE69-4EEE-8C88-813968C43B20}" srcOrd="0" destOrd="3" presId="urn:microsoft.com/office/officeart/2005/8/layout/vList5"/>
    <dgm:cxn modelId="{D448A5D6-A7EB-4B6E-A84C-8CA0F7456C0A}" type="presOf" srcId="{2213BD81-6118-459F-85DF-E23DBCA6A5DD}" destId="{121BE5BC-CE69-4EEE-8C88-813968C43B20}" srcOrd="0" destOrd="5" presId="urn:microsoft.com/office/officeart/2005/8/layout/vList5"/>
    <dgm:cxn modelId="{C95A4DDF-DE41-480A-99BA-87495A4ABA32}" type="presOf" srcId="{3FA4378D-8F5F-459F-9D06-2FBCA8159F33}" destId="{121BE5BC-CE69-4EEE-8C88-813968C43B20}" srcOrd="0" destOrd="2" presId="urn:microsoft.com/office/officeart/2005/8/layout/vList5"/>
    <dgm:cxn modelId="{A1D0A329-182C-4045-807D-CE8E7DE0B133}" type="presParOf" srcId="{BB4405D2-5EA7-4DBC-BFA6-BBA5652C4E59}" destId="{AAD7EBD9-36CC-4B24-B6DE-BE30767FC841}" srcOrd="0" destOrd="0" presId="urn:microsoft.com/office/officeart/2005/8/layout/vList5"/>
    <dgm:cxn modelId="{0A53AF75-57D8-46BC-91AD-5C17AFC21CF6}" type="presParOf" srcId="{AAD7EBD9-36CC-4B24-B6DE-BE30767FC841}" destId="{493E0915-7BC8-4438-AF9F-1BE0B8AF7192}" srcOrd="0" destOrd="0" presId="urn:microsoft.com/office/officeart/2005/8/layout/vList5"/>
    <dgm:cxn modelId="{B90233FD-F4DC-48E8-B0B5-F789174FF52F}" type="presParOf" srcId="{AAD7EBD9-36CC-4B24-B6DE-BE30767FC841}" destId="{121BE5BC-CE69-4EEE-8C88-813968C43B2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DFD559-4887-48CA-A0D9-2E55D4B9A974}"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B33BA8BD-AED5-4B79-853E-F389A67C0219}">
      <dgm:prSet/>
      <dgm:spPr/>
      <dgm:t>
        <a:bodyPr/>
        <a:lstStyle/>
        <a:p>
          <a:r>
            <a:rPr lang="it-IT"/>
            <a:t>Non devi scrivere indirizzo e numero di telefono</a:t>
          </a:r>
          <a:endParaRPr lang="en-US"/>
        </a:p>
      </dgm:t>
    </dgm:pt>
    <dgm:pt modelId="{E2978035-5C1A-40E1-8FD1-8D6756DD5A7F}" type="parTrans" cxnId="{F772C055-E16F-46E8-8C99-64B795BE4D61}">
      <dgm:prSet/>
      <dgm:spPr/>
      <dgm:t>
        <a:bodyPr/>
        <a:lstStyle/>
        <a:p>
          <a:endParaRPr lang="en-US"/>
        </a:p>
      </dgm:t>
    </dgm:pt>
    <dgm:pt modelId="{B36C1CD3-45D0-4B9C-819F-776F9673AEE5}" type="sibTrans" cxnId="{F772C055-E16F-46E8-8C99-64B795BE4D61}">
      <dgm:prSet/>
      <dgm:spPr/>
      <dgm:t>
        <a:bodyPr/>
        <a:lstStyle/>
        <a:p>
          <a:endParaRPr lang="en-US"/>
        </a:p>
      </dgm:t>
    </dgm:pt>
    <dgm:pt modelId="{E37EF5CC-F030-4E7F-B06B-1552A443BB4B}">
      <dgm:prSet/>
      <dgm:spPr/>
      <dgm:t>
        <a:bodyPr/>
        <a:lstStyle/>
        <a:p>
          <a:r>
            <a:rPr lang="it-IT" dirty="0"/>
            <a:t>Non devi rivelare la tua </a:t>
          </a:r>
          <a:r>
            <a:rPr lang="it-IT" dirty="0" smtClean="0"/>
            <a:t>password e deve </a:t>
          </a:r>
          <a:r>
            <a:rPr lang="it-IT" dirty="0"/>
            <a:t>essere composta da tante </a:t>
          </a:r>
          <a:r>
            <a:rPr lang="it-IT" dirty="0" smtClean="0"/>
            <a:t>lettere</a:t>
          </a:r>
          <a:endParaRPr lang="en-US" dirty="0"/>
        </a:p>
      </dgm:t>
    </dgm:pt>
    <dgm:pt modelId="{1E3590EB-2A44-41BD-BD3E-E6CA416B8425}" type="parTrans" cxnId="{C63ACF97-A80B-42D2-8412-EC2B9BF07E1E}">
      <dgm:prSet/>
      <dgm:spPr/>
      <dgm:t>
        <a:bodyPr/>
        <a:lstStyle/>
        <a:p>
          <a:endParaRPr lang="en-US"/>
        </a:p>
      </dgm:t>
    </dgm:pt>
    <dgm:pt modelId="{7497AC9B-0692-4976-9E1E-1AFC174C5DE4}" type="sibTrans" cxnId="{C63ACF97-A80B-42D2-8412-EC2B9BF07E1E}">
      <dgm:prSet/>
      <dgm:spPr/>
      <dgm:t>
        <a:bodyPr/>
        <a:lstStyle/>
        <a:p>
          <a:endParaRPr lang="en-US"/>
        </a:p>
      </dgm:t>
    </dgm:pt>
    <dgm:pt modelId="{D23CDCA5-2E70-4DB9-993C-9FD797C0754F}">
      <dgm:prSet/>
      <dgm:spPr/>
      <dgm:t>
        <a:bodyPr/>
        <a:lstStyle/>
        <a:p>
          <a:r>
            <a:rPr lang="it-IT"/>
            <a:t>Non devi dare dati personali</a:t>
          </a:r>
          <a:endParaRPr lang="en-US"/>
        </a:p>
      </dgm:t>
    </dgm:pt>
    <dgm:pt modelId="{D8484F67-0EA7-4A3A-84F9-F552E8B25CBE}" type="parTrans" cxnId="{6463D210-883C-4CFE-A103-8BB83D885C6F}">
      <dgm:prSet/>
      <dgm:spPr/>
      <dgm:t>
        <a:bodyPr/>
        <a:lstStyle/>
        <a:p>
          <a:endParaRPr lang="en-US"/>
        </a:p>
      </dgm:t>
    </dgm:pt>
    <dgm:pt modelId="{E39E7CD6-10D8-4290-AF63-49A3AFDD95CE}" type="sibTrans" cxnId="{6463D210-883C-4CFE-A103-8BB83D885C6F}">
      <dgm:prSet/>
      <dgm:spPr/>
      <dgm:t>
        <a:bodyPr/>
        <a:lstStyle/>
        <a:p>
          <a:endParaRPr lang="en-US"/>
        </a:p>
      </dgm:t>
    </dgm:pt>
    <dgm:pt modelId="{7E3C1C60-B976-4C9A-994C-E2788DBBA5DB}">
      <dgm:prSet/>
      <dgm:spPr/>
      <dgm:t>
        <a:bodyPr/>
        <a:lstStyle/>
        <a:p>
          <a:r>
            <a:rPr lang="it-IT" dirty="0"/>
            <a:t>Non devi scrivere cattiverie perché puoi </a:t>
          </a:r>
          <a:r>
            <a:rPr lang="it-IT" dirty="0" smtClean="0"/>
            <a:t>riceverne a tua volta </a:t>
          </a:r>
          <a:r>
            <a:rPr lang="it-IT" dirty="0"/>
            <a:t>o </a:t>
          </a:r>
          <a:r>
            <a:rPr lang="it-IT" dirty="0" smtClean="0"/>
            <a:t>essere “bloccato”</a:t>
          </a:r>
          <a:endParaRPr lang="en-US" dirty="0"/>
        </a:p>
      </dgm:t>
    </dgm:pt>
    <dgm:pt modelId="{2B658158-6A72-4A17-8597-128B6FB5F8BD}" type="parTrans" cxnId="{A7AEA487-0EB3-4CF8-9763-6DAA5EF63093}">
      <dgm:prSet/>
      <dgm:spPr/>
      <dgm:t>
        <a:bodyPr/>
        <a:lstStyle/>
        <a:p>
          <a:endParaRPr lang="en-US"/>
        </a:p>
      </dgm:t>
    </dgm:pt>
    <dgm:pt modelId="{25D1E8AE-1319-48A4-8C0F-ADE1D7D63DB4}" type="sibTrans" cxnId="{A7AEA487-0EB3-4CF8-9763-6DAA5EF63093}">
      <dgm:prSet/>
      <dgm:spPr/>
      <dgm:t>
        <a:bodyPr/>
        <a:lstStyle/>
        <a:p>
          <a:endParaRPr lang="en-US"/>
        </a:p>
      </dgm:t>
    </dgm:pt>
    <dgm:pt modelId="{EEABF943-90F6-4976-B5F5-AA9EB2FA4040}">
      <dgm:prSet/>
      <dgm:spPr/>
      <dgm:t>
        <a:bodyPr/>
        <a:lstStyle/>
        <a:p>
          <a:r>
            <a:rPr lang="it-IT" dirty="0"/>
            <a:t>Parla con un genitore quando ti trovi in imbarazzo e/o quando ti mandano foto indiscrete</a:t>
          </a:r>
          <a:endParaRPr lang="en-US" dirty="0"/>
        </a:p>
      </dgm:t>
    </dgm:pt>
    <dgm:pt modelId="{9BF8A1F1-7E8F-4909-8393-66FCD8E84854}" type="parTrans" cxnId="{1D6EB023-FBEA-4FC1-9FF1-6303BC15D9FB}">
      <dgm:prSet/>
      <dgm:spPr/>
      <dgm:t>
        <a:bodyPr/>
        <a:lstStyle/>
        <a:p>
          <a:endParaRPr lang="en-US"/>
        </a:p>
      </dgm:t>
    </dgm:pt>
    <dgm:pt modelId="{399021AD-F5D1-46FD-9745-5A94FD87C4EF}" type="sibTrans" cxnId="{1D6EB023-FBEA-4FC1-9FF1-6303BC15D9FB}">
      <dgm:prSet/>
      <dgm:spPr/>
      <dgm:t>
        <a:bodyPr/>
        <a:lstStyle/>
        <a:p>
          <a:endParaRPr lang="en-US"/>
        </a:p>
      </dgm:t>
    </dgm:pt>
    <dgm:pt modelId="{89006DBF-5522-4AA2-B8E4-DB30815EBF49}">
      <dgm:prSet/>
      <dgm:spPr/>
      <dgm:t>
        <a:bodyPr/>
        <a:lstStyle/>
        <a:p>
          <a:r>
            <a:rPr lang="it-IT" dirty="0"/>
            <a:t>Non devi andare ad </a:t>
          </a:r>
          <a:r>
            <a:rPr lang="it-IT" dirty="0" smtClean="0"/>
            <a:t>appuntamenti da </a:t>
          </a:r>
          <a:r>
            <a:rPr lang="it-IT" dirty="0"/>
            <a:t>solo </a:t>
          </a:r>
          <a:endParaRPr lang="en-US" dirty="0"/>
        </a:p>
      </dgm:t>
    </dgm:pt>
    <dgm:pt modelId="{C85324CC-7B6B-44A5-861C-83191322684B}" type="parTrans" cxnId="{F9AC8AA9-AE26-4132-957E-1F0A22D88A07}">
      <dgm:prSet/>
      <dgm:spPr/>
      <dgm:t>
        <a:bodyPr/>
        <a:lstStyle/>
        <a:p>
          <a:endParaRPr lang="en-US"/>
        </a:p>
      </dgm:t>
    </dgm:pt>
    <dgm:pt modelId="{024FE699-0F2C-4404-8ED7-7239C71A3EC6}" type="sibTrans" cxnId="{F9AC8AA9-AE26-4132-957E-1F0A22D88A07}">
      <dgm:prSet/>
      <dgm:spPr/>
      <dgm:t>
        <a:bodyPr/>
        <a:lstStyle/>
        <a:p>
          <a:endParaRPr lang="en-US"/>
        </a:p>
      </dgm:t>
    </dgm:pt>
    <dgm:pt modelId="{6E18E242-A360-470E-9B1B-D978970C3F74}" type="pres">
      <dgm:prSet presAssocID="{2EDFD559-4887-48CA-A0D9-2E55D4B9A974}" presName="Name0" presStyleCnt="0">
        <dgm:presLayoutVars>
          <dgm:dir/>
          <dgm:resizeHandles val="exact"/>
        </dgm:presLayoutVars>
      </dgm:prSet>
      <dgm:spPr/>
      <dgm:t>
        <a:bodyPr/>
        <a:lstStyle/>
        <a:p>
          <a:endParaRPr lang="it-IT"/>
        </a:p>
      </dgm:t>
    </dgm:pt>
    <dgm:pt modelId="{141B93FB-E97B-43DE-A06C-B76853708C4E}" type="pres">
      <dgm:prSet presAssocID="{B33BA8BD-AED5-4B79-853E-F389A67C0219}" presName="node" presStyleLbl="node1" presStyleIdx="0" presStyleCnt="6">
        <dgm:presLayoutVars>
          <dgm:bulletEnabled val="1"/>
        </dgm:presLayoutVars>
      </dgm:prSet>
      <dgm:spPr/>
      <dgm:t>
        <a:bodyPr/>
        <a:lstStyle/>
        <a:p>
          <a:endParaRPr lang="it-IT"/>
        </a:p>
      </dgm:t>
    </dgm:pt>
    <dgm:pt modelId="{31EB1E27-A0E9-4A13-8030-58ED67BEC097}" type="pres">
      <dgm:prSet presAssocID="{B36C1CD3-45D0-4B9C-819F-776F9673AEE5}" presName="sibTrans" presStyleLbl="sibTrans1D1" presStyleIdx="0" presStyleCnt="5"/>
      <dgm:spPr/>
      <dgm:t>
        <a:bodyPr/>
        <a:lstStyle/>
        <a:p>
          <a:endParaRPr lang="it-IT"/>
        </a:p>
      </dgm:t>
    </dgm:pt>
    <dgm:pt modelId="{6FC59707-070A-440E-A9BB-00F1E85564D4}" type="pres">
      <dgm:prSet presAssocID="{B36C1CD3-45D0-4B9C-819F-776F9673AEE5}" presName="connectorText" presStyleLbl="sibTrans1D1" presStyleIdx="0" presStyleCnt="5"/>
      <dgm:spPr/>
      <dgm:t>
        <a:bodyPr/>
        <a:lstStyle/>
        <a:p>
          <a:endParaRPr lang="it-IT"/>
        </a:p>
      </dgm:t>
    </dgm:pt>
    <dgm:pt modelId="{6C34E0FC-82C2-4046-B7D1-E2C56B25EF3D}" type="pres">
      <dgm:prSet presAssocID="{E37EF5CC-F030-4E7F-B06B-1552A443BB4B}" presName="node" presStyleLbl="node1" presStyleIdx="1" presStyleCnt="6">
        <dgm:presLayoutVars>
          <dgm:bulletEnabled val="1"/>
        </dgm:presLayoutVars>
      </dgm:prSet>
      <dgm:spPr/>
      <dgm:t>
        <a:bodyPr/>
        <a:lstStyle/>
        <a:p>
          <a:endParaRPr lang="it-IT"/>
        </a:p>
      </dgm:t>
    </dgm:pt>
    <dgm:pt modelId="{BE3F5D21-FA15-4ACF-A66F-4194F2E17FC9}" type="pres">
      <dgm:prSet presAssocID="{7497AC9B-0692-4976-9E1E-1AFC174C5DE4}" presName="sibTrans" presStyleLbl="sibTrans1D1" presStyleIdx="1" presStyleCnt="5"/>
      <dgm:spPr/>
      <dgm:t>
        <a:bodyPr/>
        <a:lstStyle/>
        <a:p>
          <a:endParaRPr lang="it-IT"/>
        </a:p>
      </dgm:t>
    </dgm:pt>
    <dgm:pt modelId="{2A236FF6-3C5E-4432-9DB2-9B758EFC84F4}" type="pres">
      <dgm:prSet presAssocID="{7497AC9B-0692-4976-9E1E-1AFC174C5DE4}" presName="connectorText" presStyleLbl="sibTrans1D1" presStyleIdx="1" presStyleCnt="5"/>
      <dgm:spPr/>
      <dgm:t>
        <a:bodyPr/>
        <a:lstStyle/>
        <a:p>
          <a:endParaRPr lang="it-IT"/>
        </a:p>
      </dgm:t>
    </dgm:pt>
    <dgm:pt modelId="{0E25BCEB-1EE9-430A-8185-9D99D305AC3F}" type="pres">
      <dgm:prSet presAssocID="{D23CDCA5-2E70-4DB9-993C-9FD797C0754F}" presName="node" presStyleLbl="node1" presStyleIdx="2" presStyleCnt="6">
        <dgm:presLayoutVars>
          <dgm:bulletEnabled val="1"/>
        </dgm:presLayoutVars>
      </dgm:prSet>
      <dgm:spPr/>
      <dgm:t>
        <a:bodyPr/>
        <a:lstStyle/>
        <a:p>
          <a:endParaRPr lang="it-IT"/>
        </a:p>
      </dgm:t>
    </dgm:pt>
    <dgm:pt modelId="{F4EDFF1A-1DDE-4624-8BE0-C6733099E049}" type="pres">
      <dgm:prSet presAssocID="{E39E7CD6-10D8-4290-AF63-49A3AFDD95CE}" presName="sibTrans" presStyleLbl="sibTrans1D1" presStyleIdx="2" presStyleCnt="5"/>
      <dgm:spPr/>
      <dgm:t>
        <a:bodyPr/>
        <a:lstStyle/>
        <a:p>
          <a:endParaRPr lang="it-IT"/>
        </a:p>
      </dgm:t>
    </dgm:pt>
    <dgm:pt modelId="{162A4F26-4EB0-4BAF-B84C-A3DA3CDE9818}" type="pres">
      <dgm:prSet presAssocID="{E39E7CD6-10D8-4290-AF63-49A3AFDD95CE}" presName="connectorText" presStyleLbl="sibTrans1D1" presStyleIdx="2" presStyleCnt="5"/>
      <dgm:spPr/>
      <dgm:t>
        <a:bodyPr/>
        <a:lstStyle/>
        <a:p>
          <a:endParaRPr lang="it-IT"/>
        </a:p>
      </dgm:t>
    </dgm:pt>
    <dgm:pt modelId="{C2B840A7-C301-47D2-943F-7E1E53D691E6}" type="pres">
      <dgm:prSet presAssocID="{7E3C1C60-B976-4C9A-994C-E2788DBBA5DB}" presName="node" presStyleLbl="node1" presStyleIdx="3" presStyleCnt="6">
        <dgm:presLayoutVars>
          <dgm:bulletEnabled val="1"/>
        </dgm:presLayoutVars>
      </dgm:prSet>
      <dgm:spPr/>
      <dgm:t>
        <a:bodyPr/>
        <a:lstStyle/>
        <a:p>
          <a:endParaRPr lang="it-IT"/>
        </a:p>
      </dgm:t>
    </dgm:pt>
    <dgm:pt modelId="{B3DE7B00-F03E-4F4F-B923-B17A8298002D}" type="pres">
      <dgm:prSet presAssocID="{25D1E8AE-1319-48A4-8C0F-ADE1D7D63DB4}" presName="sibTrans" presStyleLbl="sibTrans1D1" presStyleIdx="3" presStyleCnt="5"/>
      <dgm:spPr/>
      <dgm:t>
        <a:bodyPr/>
        <a:lstStyle/>
        <a:p>
          <a:endParaRPr lang="it-IT"/>
        </a:p>
      </dgm:t>
    </dgm:pt>
    <dgm:pt modelId="{CCB47D39-0E43-4BE9-92C1-1C2F748F64B3}" type="pres">
      <dgm:prSet presAssocID="{25D1E8AE-1319-48A4-8C0F-ADE1D7D63DB4}" presName="connectorText" presStyleLbl="sibTrans1D1" presStyleIdx="3" presStyleCnt="5"/>
      <dgm:spPr/>
      <dgm:t>
        <a:bodyPr/>
        <a:lstStyle/>
        <a:p>
          <a:endParaRPr lang="it-IT"/>
        </a:p>
      </dgm:t>
    </dgm:pt>
    <dgm:pt modelId="{92396B31-DC55-4077-9FD3-68F4E2247C5E}" type="pres">
      <dgm:prSet presAssocID="{EEABF943-90F6-4976-B5F5-AA9EB2FA4040}" presName="node" presStyleLbl="node1" presStyleIdx="4" presStyleCnt="6">
        <dgm:presLayoutVars>
          <dgm:bulletEnabled val="1"/>
        </dgm:presLayoutVars>
      </dgm:prSet>
      <dgm:spPr/>
      <dgm:t>
        <a:bodyPr/>
        <a:lstStyle/>
        <a:p>
          <a:endParaRPr lang="it-IT"/>
        </a:p>
      </dgm:t>
    </dgm:pt>
    <dgm:pt modelId="{8C98F846-9B47-43A4-AFD2-72D20EFA5992}" type="pres">
      <dgm:prSet presAssocID="{399021AD-F5D1-46FD-9745-5A94FD87C4EF}" presName="sibTrans" presStyleLbl="sibTrans1D1" presStyleIdx="4" presStyleCnt="5"/>
      <dgm:spPr/>
      <dgm:t>
        <a:bodyPr/>
        <a:lstStyle/>
        <a:p>
          <a:endParaRPr lang="it-IT"/>
        </a:p>
      </dgm:t>
    </dgm:pt>
    <dgm:pt modelId="{4B478822-4DFF-48EE-AA7B-9D67F3C1599D}" type="pres">
      <dgm:prSet presAssocID="{399021AD-F5D1-46FD-9745-5A94FD87C4EF}" presName="connectorText" presStyleLbl="sibTrans1D1" presStyleIdx="4" presStyleCnt="5"/>
      <dgm:spPr/>
      <dgm:t>
        <a:bodyPr/>
        <a:lstStyle/>
        <a:p>
          <a:endParaRPr lang="it-IT"/>
        </a:p>
      </dgm:t>
    </dgm:pt>
    <dgm:pt modelId="{7AC36032-1641-4616-8522-7A1AD24F7D73}" type="pres">
      <dgm:prSet presAssocID="{89006DBF-5522-4AA2-B8E4-DB30815EBF49}" presName="node" presStyleLbl="node1" presStyleIdx="5" presStyleCnt="6">
        <dgm:presLayoutVars>
          <dgm:bulletEnabled val="1"/>
        </dgm:presLayoutVars>
      </dgm:prSet>
      <dgm:spPr/>
      <dgm:t>
        <a:bodyPr/>
        <a:lstStyle/>
        <a:p>
          <a:endParaRPr lang="it-IT"/>
        </a:p>
      </dgm:t>
    </dgm:pt>
  </dgm:ptLst>
  <dgm:cxnLst>
    <dgm:cxn modelId="{F0543FD3-E858-4082-B5B3-477A8B9161D7}" type="presOf" srcId="{25D1E8AE-1319-48A4-8C0F-ADE1D7D63DB4}" destId="{B3DE7B00-F03E-4F4F-B923-B17A8298002D}" srcOrd="0" destOrd="0" presId="urn:microsoft.com/office/officeart/2016/7/layout/RepeatingBendingProcessNew"/>
    <dgm:cxn modelId="{6463D210-883C-4CFE-A103-8BB83D885C6F}" srcId="{2EDFD559-4887-48CA-A0D9-2E55D4B9A974}" destId="{D23CDCA5-2E70-4DB9-993C-9FD797C0754F}" srcOrd="2" destOrd="0" parTransId="{D8484F67-0EA7-4A3A-84F9-F552E8B25CBE}" sibTransId="{E39E7CD6-10D8-4290-AF63-49A3AFDD95CE}"/>
    <dgm:cxn modelId="{DFC726E3-1CBA-4C74-8177-4EF63D7AACF7}" type="presOf" srcId="{7497AC9B-0692-4976-9E1E-1AFC174C5DE4}" destId="{BE3F5D21-FA15-4ACF-A66F-4194F2E17FC9}" srcOrd="0" destOrd="0" presId="urn:microsoft.com/office/officeart/2016/7/layout/RepeatingBendingProcessNew"/>
    <dgm:cxn modelId="{AAF37B5C-0293-452E-908D-4B9ECCEF7DB5}" type="presOf" srcId="{B36C1CD3-45D0-4B9C-819F-776F9673AEE5}" destId="{31EB1E27-A0E9-4A13-8030-58ED67BEC097}" srcOrd="0" destOrd="0" presId="urn:microsoft.com/office/officeart/2016/7/layout/RepeatingBendingProcessNew"/>
    <dgm:cxn modelId="{1A62B05B-8FF0-4AB2-9426-0EA943AD85D3}" type="presOf" srcId="{EEABF943-90F6-4976-B5F5-AA9EB2FA4040}" destId="{92396B31-DC55-4077-9FD3-68F4E2247C5E}" srcOrd="0" destOrd="0" presId="urn:microsoft.com/office/officeart/2016/7/layout/RepeatingBendingProcessNew"/>
    <dgm:cxn modelId="{F772C055-E16F-46E8-8C99-64B795BE4D61}" srcId="{2EDFD559-4887-48CA-A0D9-2E55D4B9A974}" destId="{B33BA8BD-AED5-4B79-853E-F389A67C0219}" srcOrd="0" destOrd="0" parTransId="{E2978035-5C1A-40E1-8FD1-8D6756DD5A7F}" sibTransId="{B36C1CD3-45D0-4B9C-819F-776F9673AEE5}"/>
    <dgm:cxn modelId="{0B6C304F-DC12-4351-A074-45B71AADE221}" type="presOf" srcId="{7E3C1C60-B976-4C9A-994C-E2788DBBA5DB}" destId="{C2B840A7-C301-47D2-943F-7E1E53D691E6}" srcOrd="0" destOrd="0" presId="urn:microsoft.com/office/officeart/2016/7/layout/RepeatingBendingProcessNew"/>
    <dgm:cxn modelId="{1D6EB023-FBEA-4FC1-9FF1-6303BC15D9FB}" srcId="{2EDFD559-4887-48CA-A0D9-2E55D4B9A974}" destId="{EEABF943-90F6-4976-B5F5-AA9EB2FA4040}" srcOrd="4" destOrd="0" parTransId="{9BF8A1F1-7E8F-4909-8393-66FCD8E84854}" sibTransId="{399021AD-F5D1-46FD-9745-5A94FD87C4EF}"/>
    <dgm:cxn modelId="{4C6E8AEE-01A0-474B-8CF8-75B78460A04C}" type="presOf" srcId="{89006DBF-5522-4AA2-B8E4-DB30815EBF49}" destId="{7AC36032-1641-4616-8522-7A1AD24F7D73}" srcOrd="0" destOrd="0" presId="urn:microsoft.com/office/officeart/2016/7/layout/RepeatingBendingProcessNew"/>
    <dgm:cxn modelId="{E8D75FB1-31C5-4B0D-AA10-CADFA61A1222}" type="presOf" srcId="{B33BA8BD-AED5-4B79-853E-F389A67C0219}" destId="{141B93FB-E97B-43DE-A06C-B76853708C4E}" srcOrd="0" destOrd="0" presId="urn:microsoft.com/office/officeart/2016/7/layout/RepeatingBendingProcessNew"/>
    <dgm:cxn modelId="{F9AC8AA9-AE26-4132-957E-1F0A22D88A07}" srcId="{2EDFD559-4887-48CA-A0D9-2E55D4B9A974}" destId="{89006DBF-5522-4AA2-B8E4-DB30815EBF49}" srcOrd="5" destOrd="0" parTransId="{C85324CC-7B6B-44A5-861C-83191322684B}" sibTransId="{024FE699-0F2C-4404-8ED7-7239C71A3EC6}"/>
    <dgm:cxn modelId="{396FB65A-5FBA-4956-90A1-EA9760FBB968}" type="presOf" srcId="{399021AD-F5D1-46FD-9745-5A94FD87C4EF}" destId="{8C98F846-9B47-43A4-AFD2-72D20EFA5992}" srcOrd="0" destOrd="0" presId="urn:microsoft.com/office/officeart/2016/7/layout/RepeatingBendingProcessNew"/>
    <dgm:cxn modelId="{E7680449-4B91-41CF-9CF6-1D709A546769}" type="presOf" srcId="{E39E7CD6-10D8-4290-AF63-49A3AFDD95CE}" destId="{F4EDFF1A-1DDE-4624-8BE0-C6733099E049}" srcOrd="0" destOrd="0" presId="urn:microsoft.com/office/officeart/2016/7/layout/RepeatingBendingProcessNew"/>
    <dgm:cxn modelId="{D474F907-E890-4A86-A7A8-70522D4C9C65}" type="presOf" srcId="{B36C1CD3-45D0-4B9C-819F-776F9673AEE5}" destId="{6FC59707-070A-440E-A9BB-00F1E85564D4}" srcOrd="1" destOrd="0" presId="urn:microsoft.com/office/officeart/2016/7/layout/RepeatingBendingProcessNew"/>
    <dgm:cxn modelId="{8324A18D-7790-40CC-832B-937400279E03}" type="presOf" srcId="{399021AD-F5D1-46FD-9745-5A94FD87C4EF}" destId="{4B478822-4DFF-48EE-AA7B-9D67F3C1599D}" srcOrd="1" destOrd="0" presId="urn:microsoft.com/office/officeart/2016/7/layout/RepeatingBendingProcessNew"/>
    <dgm:cxn modelId="{0F1B1AE5-1668-492E-9653-FF94F41C646F}" type="presOf" srcId="{E37EF5CC-F030-4E7F-B06B-1552A443BB4B}" destId="{6C34E0FC-82C2-4046-B7D1-E2C56B25EF3D}" srcOrd="0" destOrd="0" presId="urn:microsoft.com/office/officeart/2016/7/layout/RepeatingBendingProcessNew"/>
    <dgm:cxn modelId="{63976C10-1472-4F5D-BEDB-9E6CE69992A3}" type="presOf" srcId="{D23CDCA5-2E70-4DB9-993C-9FD797C0754F}" destId="{0E25BCEB-1EE9-430A-8185-9D99D305AC3F}" srcOrd="0" destOrd="0" presId="urn:microsoft.com/office/officeart/2016/7/layout/RepeatingBendingProcessNew"/>
    <dgm:cxn modelId="{9065F843-FD05-4E72-9785-B4348DF9BBCB}" type="presOf" srcId="{E39E7CD6-10D8-4290-AF63-49A3AFDD95CE}" destId="{162A4F26-4EB0-4BAF-B84C-A3DA3CDE9818}" srcOrd="1" destOrd="0" presId="urn:microsoft.com/office/officeart/2016/7/layout/RepeatingBendingProcessNew"/>
    <dgm:cxn modelId="{57CA86DB-89C7-4A4B-877B-921CE4FDD2D9}" type="presOf" srcId="{7497AC9B-0692-4976-9E1E-1AFC174C5DE4}" destId="{2A236FF6-3C5E-4432-9DB2-9B758EFC84F4}" srcOrd="1" destOrd="0" presId="urn:microsoft.com/office/officeart/2016/7/layout/RepeatingBendingProcessNew"/>
    <dgm:cxn modelId="{75A36F64-8830-44D9-A506-27EC94682733}" type="presOf" srcId="{2EDFD559-4887-48CA-A0D9-2E55D4B9A974}" destId="{6E18E242-A360-470E-9B1B-D978970C3F74}" srcOrd="0" destOrd="0" presId="urn:microsoft.com/office/officeart/2016/7/layout/RepeatingBendingProcessNew"/>
    <dgm:cxn modelId="{A7AEA487-0EB3-4CF8-9763-6DAA5EF63093}" srcId="{2EDFD559-4887-48CA-A0D9-2E55D4B9A974}" destId="{7E3C1C60-B976-4C9A-994C-E2788DBBA5DB}" srcOrd="3" destOrd="0" parTransId="{2B658158-6A72-4A17-8597-128B6FB5F8BD}" sibTransId="{25D1E8AE-1319-48A4-8C0F-ADE1D7D63DB4}"/>
    <dgm:cxn modelId="{C63ACF97-A80B-42D2-8412-EC2B9BF07E1E}" srcId="{2EDFD559-4887-48CA-A0D9-2E55D4B9A974}" destId="{E37EF5CC-F030-4E7F-B06B-1552A443BB4B}" srcOrd="1" destOrd="0" parTransId="{1E3590EB-2A44-41BD-BD3E-E6CA416B8425}" sibTransId="{7497AC9B-0692-4976-9E1E-1AFC174C5DE4}"/>
    <dgm:cxn modelId="{A27A6635-ED9F-4E86-99DD-A4DDE78785F9}" type="presOf" srcId="{25D1E8AE-1319-48A4-8C0F-ADE1D7D63DB4}" destId="{CCB47D39-0E43-4BE9-92C1-1C2F748F64B3}" srcOrd="1" destOrd="0" presId="urn:microsoft.com/office/officeart/2016/7/layout/RepeatingBendingProcessNew"/>
    <dgm:cxn modelId="{A2366EBF-4804-408F-997C-6F889679EAC5}" type="presParOf" srcId="{6E18E242-A360-470E-9B1B-D978970C3F74}" destId="{141B93FB-E97B-43DE-A06C-B76853708C4E}" srcOrd="0" destOrd="0" presId="urn:microsoft.com/office/officeart/2016/7/layout/RepeatingBendingProcessNew"/>
    <dgm:cxn modelId="{21EB285C-CC67-421E-9F6F-03239887BB5C}" type="presParOf" srcId="{6E18E242-A360-470E-9B1B-D978970C3F74}" destId="{31EB1E27-A0E9-4A13-8030-58ED67BEC097}" srcOrd="1" destOrd="0" presId="urn:microsoft.com/office/officeart/2016/7/layout/RepeatingBendingProcessNew"/>
    <dgm:cxn modelId="{5E7F7037-6003-417D-AE9D-166C844B2187}" type="presParOf" srcId="{31EB1E27-A0E9-4A13-8030-58ED67BEC097}" destId="{6FC59707-070A-440E-A9BB-00F1E85564D4}" srcOrd="0" destOrd="0" presId="urn:microsoft.com/office/officeart/2016/7/layout/RepeatingBendingProcessNew"/>
    <dgm:cxn modelId="{F48F85FD-A3D3-4DCD-9C0D-14DBE29AAF08}" type="presParOf" srcId="{6E18E242-A360-470E-9B1B-D978970C3F74}" destId="{6C34E0FC-82C2-4046-B7D1-E2C56B25EF3D}" srcOrd="2" destOrd="0" presId="urn:microsoft.com/office/officeart/2016/7/layout/RepeatingBendingProcessNew"/>
    <dgm:cxn modelId="{1BEB815C-5FAD-4A27-8335-62D9F828FC0E}" type="presParOf" srcId="{6E18E242-A360-470E-9B1B-D978970C3F74}" destId="{BE3F5D21-FA15-4ACF-A66F-4194F2E17FC9}" srcOrd="3" destOrd="0" presId="urn:microsoft.com/office/officeart/2016/7/layout/RepeatingBendingProcessNew"/>
    <dgm:cxn modelId="{2EE726F3-635E-4BDD-99B7-ADF95C140DAF}" type="presParOf" srcId="{BE3F5D21-FA15-4ACF-A66F-4194F2E17FC9}" destId="{2A236FF6-3C5E-4432-9DB2-9B758EFC84F4}" srcOrd="0" destOrd="0" presId="urn:microsoft.com/office/officeart/2016/7/layout/RepeatingBendingProcessNew"/>
    <dgm:cxn modelId="{F39C00F1-BCE4-4503-8593-B22FE96D7D03}" type="presParOf" srcId="{6E18E242-A360-470E-9B1B-D978970C3F74}" destId="{0E25BCEB-1EE9-430A-8185-9D99D305AC3F}" srcOrd="4" destOrd="0" presId="urn:microsoft.com/office/officeart/2016/7/layout/RepeatingBendingProcessNew"/>
    <dgm:cxn modelId="{8CE80C9F-67E2-412C-9218-F29140AACB22}" type="presParOf" srcId="{6E18E242-A360-470E-9B1B-D978970C3F74}" destId="{F4EDFF1A-1DDE-4624-8BE0-C6733099E049}" srcOrd="5" destOrd="0" presId="urn:microsoft.com/office/officeart/2016/7/layout/RepeatingBendingProcessNew"/>
    <dgm:cxn modelId="{EAC4A386-7A54-42E0-A4A8-FE3C250D8093}" type="presParOf" srcId="{F4EDFF1A-1DDE-4624-8BE0-C6733099E049}" destId="{162A4F26-4EB0-4BAF-B84C-A3DA3CDE9818}" srcOrd="0" destOrd="0" presId="urn:microsoft.com/office/officeart/2016/7/layout/RepeatingBendingProcessNew"/>
    <dgm:cxn modelId="{2D797851-282C-406C-95A6-16A3D8584431}" type="presParOf" srcId="{6E18E242-A360-470E-9B1B-D978970C3F74}" destId="{C2B840A7-C301-47D2-943F-7E1E53D691E6}" srcOrd="6" destOrd="0" presId="urn:microsoft.com/office/officeart/2016/7/layout/RepeatingBendingProcessNew"/>
    <dgm:cxn modelId="{78CC14A7-4B89-475E-B7AA-7902FBEA5E5F}" type="presParOf" srcId="{6E18E242-A360-470E-9B1B-D978970C3F74}" destId="{B3DE7B00-F03E-4F4F-B923-B17A8298002D}" srcOrd="7" destOrd="0" presId="urn:microsoft.com/office/officeart/2016/7/layout/RepeatingBendingProcessNew"/>
    <dgm:cxn modelId="{4D895646-AD7F-4AE5-8102-2FBBEFC23DE8}" type="presParOf" srcId="{B3DE7B00-F03E-4F4F-B923-B17A8298002D}" destId="{CCB47D39-0E43-4BE9-92C1-1C2F748F64B3}" srcOrd="0" destOrd="0" presId="urn:microsoft.com/office/officeart/2016/7/layout/RepeatingBendingProcessNew"/>
    <dgm:cxn modelId="{E0CF9D08-4523-42C5-AF3B-14C0CA6A80D7}" type="presParOf" srcId="{6E18E242-A360-470E-9B1B-D978970C3F74}" destId="{92396B31-DC55-4077-9FD3-68F4E2247C5E}" srcOrd="8" destOrd="0" presId="urn:microsoft.com/office/officeart/2016/7/layout/RepeatingBendingProcessNew"/>
    <dgm:cxn modelId="{9E2ED26B-176D-4FDB-AD88-BDF8806C42C1}" type="presParOf" srcId="{6E18E242-A360-470E-9B1B-D978970C3F74}" destId="{8C98F846-9B47-43A4-AFD2-72D20EFA5992}" srcOrd="9" destOrd="0" presId="urn:microsoft.com/office/officeart/2016/7/layout/RepeatingBendingProcessNew"/>
    <dgm:cxn modelId="{C6CAD619-175B-4004-A238-B58CED0FB4FE}" type="presParOf" srcId="{8C98F846-9B47-43A4-AFD2-72D20EFA5992}" destId="{4B478822-4DFF-48EE-AA7B-9D67F3C1599D}" srcOrd="0" destOrd="0" presId="urn:microsoft.com/office/officeart/2016/7/layout/RepeatingBendingProcessNew"/>
    <dgm:cxn modelId="{A25FA65C-3C33-4067-A49A-33DD437F290F}" type="presParOf" srcId="{6E18E242-A360-470E-9B1B-D978970C3F74}" destId="{7AC36032-1641-4616-8522-7A1AD24F7D73}" srcOrd="10" destOrd="0" presId="urn:microsoft.com/office/officeart/2016/7/layout/RepeatingBendingProcessNew"/>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513B4-9063-4B5D-889F-64A64397569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D203A03-2AC8-4DDE-921B-DC1BAB0C681F}">
      <dgm:prSet/>
      <dgm:spPr/>
      <dgm:t>
        <a:bodyPr/>
        <a:lstStyle/>
        <a:p>
          <a:r>
            <a:rPr lang="it-IT" dirty="0"/>
            <a:t>Ci sono dei rischi su Internet</a:t>
          </a:r>
          <a:endParaRPr lang="en-US" dirty="0"/>
        </a:p>
      </dgm:t>
    </dgm:pt>
    <dgm:pt modelId="{B058913F-8141-4DF4-B43B-6123922AA161}" type="parTrans" cxnId="{C0AABF63-D525-48B7-B70F-DB2EC91F0B3E}">
      <dgm:prSet/>
      <dgm:spPr/>
      <dgm:t>
        <a:bodyPr/>
        <a:lstStyle/>
        <a:p>
          <a:endParaRPr lang="en-US"/>
        </a:p>
      </dgm:t>
    </dgm:pt>
    <dgm:pt modelId="{F3E91871-7340-42D2-BFF1-C28BA75B0FD1}" type="sibTrans" cxnId="{C0AABF63-D525-48B7-B70F-DB2EC91F0B3E}">
      <dgm:prSet/>
      <dgm:spPr/>
      <dgm:t>
        <a:bodyPr/>
        <a:lstStyle/>
        <a:p>
          <a:endParaRPr lang="en-US"/>
        </a:p>
      </dgm:t>
    </dgm:pt>
    <dgm:pt modelId="{F35289E5-14ED-4B0F-93EE-3B25F3FFF286}">
      <dgm:prSet/>
      <dgm:spPr/>
      <dgm:t>
        <a:bodyPr/>
        <a:lstStyle/>
        <a:p>
          <a:r>
            <a:rPr lang="it-IT" dirty="0"/>
            <a:t> Devo essere prudente</a:t>
          </a:r>
          <a:endParaRPr lang="en-US" dirty="0"/>
        </a:p>
      </dgm:t>
    </dgm:pt>
    <dgm:pt modelId="{C55F2F45-629C-4B6C-90DB-F5DC205B9D55}" type="parTrans" cxnId="{FADE63FE-5725-407B-98DB-069EF8DCBDA6}">
      <dgm:prSet/>
      <dgm:spPr/>
      <dgm:t>
        <a:bodyPr/>
        <a:lstStyle/>
        <a:p>
          <a:endParaRPr lang="en-US"/>
        </a:p>
      </dgm:t>
    </dgm:pt>
    <dgm:pt modelId="{60E2CD5F-984A-4A3D-8994-B161661A9663}" type="sibTrans" cxnId="{FADE63FE-5725-407B-98DB-069EF8DCBDA6}">
      <dgm:prSet/>
      <dgm:spPr/>
      <dgm:t>
        <a:bodyPr/>
        <a:lstStyle/>
        <a:p>
          <a:endParaRPr lang="en-US"/>
        </a:p>
      </dgm:t>
    </dgm:pt>
    <dgm:pt modelId="{B3C82B37-B91A-42BC-B137-7814B342F3D9}">
      <dgm:prSet/>
      <dgm:spPr/>
      <dgm:t>
        <a:bodyPr/>
        <a:lstStyle/>
        <a:p>
          <a:r>
            <a:rPr lang="it-IT" dirty="0"/>
            <a:t> Ci sono delle </a:t>
          </a:r>
          <a:r>
            <a:rPr lang="it-IT" dirty="0" smtClean="0"/>
            <a:t>impostazioni </a:t>
          </a:r>
          <a:r>
            <a:rPr lang="it-IT" dirty="0"/>
            <a:t>nella privacy </a:t>
          </a:r>
          <a:r>
            <a:rPr lang="it-IT" dirty="0" smtClean="0"/>
            <a:t>del </a:t>
          </a:r>
          <a:r>
            <a:rPr lang="it-IT" dirty="0"/>
            <a:t>pc o </a:t>
          </a:r>
          <a:r>
            <a:rPr lang="it-IT" dirty="0" smtClean="0"/>
            <a:t>  del telefonino </a:t>
          </a:r>
          <a:r>
            <a:rPr lang="it-IT" dirty="0"/>
            <a:t>che </a:t>
          </a:r>
          <a:r>
            <a:rPr lang="it-IT" dirty="0" smtClean="0"/>
            <a:t> </a:t>
          </a:r>
          <a:r>
            <a:rPr lang="it-IT" dirty="0"/>
            <a:t>servono per </a:t>
          </a:r>
          <a:r>
            <a:rPr lang="it-IT" dirty="0" smtClean="0"/>
            <a:t>tutelarmi</a:t>
          </a:r>
          <a:endParaRPr lang="en-US" dirty="0"/>
        </a:p>
      </dgm:t>
    </dgm:pt>
    <dgm:pt modelId="{8FC8CF1D-FD82-46C7-8A55-D12DB61EC387}" type="parTrans" cxnId="{3497C3CA-09ED-4982-9A11-9E9F477D36C7}">
      <dgm:prSet/>
      <dgm:spPr/>
      <dgm:t>
        <a:bodyPr/>
        <a:lstStyle/>
        <a:p>
          <a:endParaRPr lang="en-US"/>
        </a:p>
      </dgm:t>
    </dgm:pt>
    <dgm:pt modelId="{E71C2378-22B3-480E-A74D-849E0E43253C}" type="sibTrans" cxnId="{3497C3CA-09ED-4982-9A11-9E9F477D36C7}">
      <dgm:prSet/>
      <dgm:spPr/>
      <dgm:t>
        <a:bodyPr/>
        <a:lstStyle/>
        <a:p>
          <a:endParaRPr lang="en-US"/>
        </a:p>
      </dgm:t>
    </dgm:pt>
    <dgm:pt modelId="{37BA8A4F-B05E-4307-A2A7-EBDD62C53122}" type="pres">
      <dgm:prSet presAssocID="{9DB513B4-9063-4B5D-889F-64A643975699}" presName="linear" presStyleCnt="0">
        <dgm:presLayoutVars>
          <dgm:animLvl val="lvl"/>
          <dgm:resizeHandles val="exact"/>
        </dgm:presLayoutVars>
      </dgm:prSet>
      <dgm:spPr/>
      <dgm:t>
        <a:bodyPr/>
        <a:lstStyle/>
        <a:p>
          <a:endParaRPr lang="it-IT"/>
        </a:p>
      </dgm:t>
    </dgm:pt>
    <dgm:pt modelId="{53AAEDCF-6F54-473C-9E14-BABAD5BC2BAC}" type="pres">
      <dgm:prSet presAssocID="{1D203A03-2AC8-4DDE-921B-DC1BAB0C681F}" presName="parentText" presStyleLbl="node1" presStyleIdx="0" presStyleCnt="3">
        <dgm:presLayoutVars>
          <dgm:chMax val="0"/>
          <dgm:bulletEnabled val="1"/>
        </dgm:presLayoutVars>
      </dgm:prSet>
      <dgm:spPr/>
      <dgm:t>
        <a:bodyPr/>
        <a:lstStyle/>
        <a:p>
          <a:endParaRPr lang="it-IT"/>
        </a:p>
      </dgm:t>
    </dgm:pt>
    <dgm:pt modelId="{DEB3ED0A-A67E-49FD-9A8C-B66E6DAC70F3}" type="pres">
      <dgm:prSet presAssocID="{F3E91871-7340-42D2-BFF1-C28BA75B0FD1}" presName="spacer" presStyleCnt="0"/>
      <dgm:spPr/>
    </dgm:pt>
    <dgm:pt modelId="{EAEEAA37-3BED-48E6-9B4D-08A4F267B965}" type="pres">
      <dgm:prSet presAssocID="{F35289E5-14ED-4B0F-93EE-3B25F3FFF286}" presName="parentText" presStyleLbl="node1" presStyleIdx="1" presStyleCnt="3">
        <dgm:presLayoutVars>
          <dgm:chMax val="0"/>
          <dgm:bulletEnabled val="1"/>
        </dgm:presLayoutVars>
      </dgm:prSet>
      <dgm:spPr/>
      <dgm:t>
        <a:bodyPr/>
        <a:lstStyle/>
        <a:p>
          <a:endParaRPr lang="it-IT"/>
        </a:p>
      </dgm:t>
    </dgm:pt>
    <dgm:pt modelId="{E73A6ECF-A769-4449-A26B-70E39E951E08}" type="pres">
      <dgm:prSet presAssocID="{60E2CD5F-984A-4A3D-8994-B161661A9663}" presName="spacer" presStyleCnt="0"/>
      <dgm:spPr/>
    </dgm:pt>
    <dgm:pt modelId="{372C2FE6-4A93-4D89-AD27-B1454584EE05}" type="pres">
      <dgm:prSet presAssocID="{B3C82B37-B91A-42BC-B137-7814B342F3D9}" presName="parentText" presStyleLbl="node1" presStyleIdx="2" presStyleCnt="3">
        <dgm:presLayoutVars>
          <dgm:chMax val="0"/>
          <dgm:bulletEnabled val="1"/>
        </dgm:presLayoutVars>
      </dgm:prSet>
      <dgm:spPr/>
      <dgm:t>
        <a:bodyPr/>
        <a:lstStyle/>
        <a:p>
          <a:endParaRPr lang="it-IT"/>
        </a:p>
      </dgm:t>
    </dgm:pt>
  </dgm:ptLst>
  <dgm:cxnLst>
    <dgm:cxn modelId="{9FC3DFE8-EC86-4AA7-A030-B0578F6929BD}" type="presOf" srcId="{1D203A03-2AC8-4DDE-921B-DC1BAB0C681F}" destId="{53AAEDCF-6F54-473C-9E14-BABAD5BC2BAC}" srcOrd="0" destOrd="0" presId="urn:microsoft.com/office/officeart/2005/8/layout/vList2"/>
    <dgm:cxn modelId="{C0AABF63-D525-48B7-B70F-DB2EC91F0B3E}" srcId="{9DB513B4-9063-4B5D-889F-64A643975699}" destId="{1D203A03-2AC8-4DDE-921B-DC1BAB0C681F}" srcOrd="0" destOrd="0" parTransId="{B058913F-8141-4DF4-B43B-6123922AA161}" sibTransId="{F3E91871-7340-42D2-BFF1-C28BA75B0FD1}"/>
    <dgm:cxn modelId="{FADE63FE-5725-407B-98DB-069EF8DCBDA6}" srcId="{9DB513B4-9063-4B5D-889F-64A643975699}" destId="{F35289E5-14ED-4B0F-93EE-3B25F3FFF286}" srcOrd="1" destOrd="0" parTransId="{C55F2F45-629C-4B6C-90DB-F5DC205B9D55}" sibTransId="{60E2CD5F-984A-4A3D-8994-B161661A9663}"/>
    <dgm:cxn modelId="{3497C3CA-09ED-4982-9A11-9E9F477D36C7}" srcId="{9DB513B4-9063-4B5D-889F-64A643975699}" destId="{B3C82B37-B91A-42BC-B137-7814B342F3D9}" srcOrd="2" destOrd="0" parTransId="{8FC8CF1D-FD82-46C7-8A55-D12DB61EC387}" sibTransId="{E71C2378-22B3-480E-A74D-849E0E43253C}"/>
    <dgm:cxn modelId="{C2DD4E45-5525-4A01-80B7-4615B1257EC0}" type="presOf" srcId="{B3C82B37-B91A-42BC-B137-7814B342F3D9}" destId="{372C2FE6-4A93-4D89-AD27-B1454584EE05}" srcOrd="0" destOrd="0" presId="urn:microsoft.com/office/officeart/2005/8/layout/vList2"/>
    <dgm:cxn modelId="{5696F137-2C72-4407-8DB9-7ECB62150C69}" type="presOf" srcId="{9DB513B4-9063-4B5D-889F-64A643975699}" destId="{37BA8A4F-B05E-4307-A2A7-EBDD62C53122}" srcOrd="0" destOrd="0" presId="urn:microsoft.com/office/officeart/2005/8/layout/vList2"/>
    <dgm:cxn modelId="{96B7C7B9-5BF7-403D-A964-86C95B0FDCF2}" type="presOf" srcId="{F35289E5-14ED-4B0F-93EE-3B25F3FFF286}" destId="{EAEEAA37-3BED-48E6-9B4D-08A4F267B965}" srcOrd="0" destOrd="0" presId="urn:microsoft.com/office/officeart/2005/8/layout/vList2"/>
    <dgm:cxn modelId="{B908BE9C-7031-415E-89CA-FA8F19AE3625}" type="presParOf" srcId="{37BA8A4F-B05E-4307-A2A7-EBDD62C53122}" destId="{53AAEDCF-6F54-473C-9E14-BABAD5BC2BAC}" srcOrd="0" destOrd="0" presId="urn:microsoft.com/office/officeart/2005/8/layout/vList2"/>
    <dgm:cxn modelId="{0807EA07-308B-4A54-BA2C-214A52AAA68F}" type="presParOf" srcId="{37BA8A4F-B05E-4307-A2A7-EBDD62C53122}" destId="{DEB3ED0A-A67E-49FD-9A8C-B66E6DAC70F3}" srcOrd="1" destOrd="0" presId="urn:microsoft.com/office/officeart/2005/8/layout/vList2"/>
    <dgm:cxn modelId="{D335F4E2-71EE-4F7C-85DC-B51EB2B4FA40}" type="presParOf" srcId="{37BA8A4F-B05E-4307-A2A7-EBDD62C53122}" destId="{EAEEAA37-3BED-48E6-9B4D-08A4F267B965}" srcOrd="2" destOrd="0" presId="urn:microsoft.com/office/officeart/2005/8/layout/vList2"/>
    <dgm:cxn modelId="{64BD159B-AD1D-4470-933E-109D831BAE36}" type="presParOf" srcId="{37BA8A4F-B05E-4307-A2A7-EBDD62C53122}" destId="{E73A6ECF-A769-4449-A26B-70E39E951E08}" srcOrd="3" destOrd="0" presId="urn:microsoft.com/office/officeart/2005/8/layout/vList2"/>
    <dgm:cxn modelId="{816568A7-1F90-466E-9EEE-A6065AECFF9B}" type="presParOf" srcId="{37BA8A4F-B05E-4307-A2A7-EBDD62C53122}" destId="{372C2FE6-4A93-4D89-AD27-B1454584EE05}"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BE5BC-CE69-4EEE-8C88-813968C43B20}">
      <dsp:nvSpPr>
        <dsp:cNvPr id="0" name=""/>
        <dsp:cNvSpPr/>
      </dsp:nvSpPr>
      <dsp:spPr>
        <a:xfrm rot="5400000">
          <a:off x="4974938" y="-1189323"/>
          <a:ext cx="4351338"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it-IT" sz="2300" kern="1200"/>
            <a:t>Il bambino può capitare su siti pericolosi o non adatti a lui.</a:t>
          </a:r>
          <a:endParaRPr lang="en-US" sz="2300" kern="1200"/>
        </a:p>
        <a:p>
          <a:pPr marL="228600" lvl="1" indent="-228600" algn="l" defTabSz="1022350">
            <a:lnSpc>
              <a:spcPct val="90000"/>
            </a:lnSpc>
            <a:spcBef>
              <a:spcPct val="0"/>
            </a:spcBef>
            <a:spcAft>
              <a:spcPct val="15000"/>
            </a:spcAft>
            <a:buChar char="•"/>
          </a:pPr>
          <a:r>
            <a:rPr lang="it-IT" sz="2300" kern="1200"/>
            <a:t>Alcuni videogiochi possono essere troppo violenti</a:t>
          </a:r>
          <a:endParaRPr lang="en-US" sz="2300" kern="1200"/>
        </a:p>
        <a:p>
          <a:pPr marL="228600" lvl="1" indent="-228600" algn="l" defTabSz="1022350">
            <a:lnSpc>
              <a:spcPct val="90000"/>
            </a:lnSpc>
            <a:spcBef>
              <a:spcPct val="0"/>
            </a:spcBef>
            <a:spcAft>
              <a:spcPct val="15000"/>
            </a:spcAft>
            <a:buChar char="•"/>
          </a:pPr>
          <a:r>
            <a:rPr lang="it-IT" sz="2300" kern="1200" dirty="0"/>
            <a:t>Il tempo di utilizzo per i bambini va limitato</a:t>
          </a:r>
          <a:endParaRPr lang="en-US" sz="2300" kern="1200" dirty="0"/>
        </a:p>
        <a:p>
          <a:pPr marL="228600" lvl="1" indent="-228600" algn="l" defTabSz="1022350">
            <a:lnSpc>
              <a:spcPct val="90000"/>
            </a:lnSpc>
            <a:spcBef>
              <a:spcPct val="0"/>
            </a:spcBef>
            <a:spcAft>
              <a:spcPct val="15000"/>
            </a:spcAft>
            <a:buChar char="•"/>
          </a:pPr>
          <a:r>
            <a:rPr lang="it-IT" sz="2300" kern="1200"/>
            <a:t>Possono far partire involontariamente chiamate</a:t>
          </a:r>
          <a:endParaRPr lang="en-US" sz="2300" kern="1200"/>
        </a:p>
        <a:p>
          <a:pPr marL="228600" lvl="1" indent="-228600" algn="l" defTabSz="1022350">
            <a:lnSpc>
              <a:spcPct val="90000"/>
            </a:lnSpc>
            <a:spcBef>
              <a:spcPct val="0"/>
            </a:spcBef>
            <a:spcAft>
              <a:spcPct val="15000"/>
            </a:spcAft>
            <a:buChar char="•"/>
          </a:pPr>
          <a:r>
            <a:rPr lang="it-IT" sz="2300" kern="1200"/>
            <a:t>Possono cadere in tranelli o pubblicità ingannevoli</a:t>
          </a:r>
          <a:endParaRPr lang="en-US" sz="2300" kern="1200"/>
        </a:p>
        <a:p>
          <a:pPr marL="228600" lvl="1" indent="-228600" algn="l" defTabSz="1022350">
            <a:lnSpc>
              <a:spcPct val="90000"/>
            </a:lnSpc>
            <a:spcBef>
              <a:spcPct val="0"/>
            </a:spcBef>
            <a:spcAft>
              <a:spcPct val="15000"/>
            </a:spcAft>
            <a:buChar char="•"/>
          </a:pPr>
          <a:r>
            <a:rPr lang="it-IT" sz="2300" kern="1200"/>
            <a:t>Possono ricevere in chat minacce o foto intime</a:t>
          </a:r>
          <a:endParaRPr lang="en-US" sz="2300" kern="1200"/>
        </a:p>
      </dsp:txBody>
      <dsp:txXfrm rot="-5400000">
        <a:off x="3785616" y="212414"/>
        <a:ext cx="6517569" cy="3926508"/>
      </dsp:txXfrm>
    </dsp:sp>
    <dsp:sp modelId="{493E0915-7BC8-4438-AF9F-1BE0B8AF7192}">
      <dsp:nvSpPr>
        <dsp:cNvPr id="0" name=""/>
        <dsp:cNvSpPr/>
      </dsp:nvSpPr>
      <dsp:spPr>
        <a:xfrm>
          <a:off x="0" y="0"/>
          <a:ext cx="3785616" cy="435133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it-IT" sz="3900" kern="1200"/>
            <a:t>E’ meglio porre dei limiti o mettere il parental control perché:</a:t>
          </a:r>
          <a:endParaRPr lang="en-US" sz="3900" kern="1200"/>
        </a:p>
      </dsp:txBody>
      <dsp:txXfrm>
        <a:off x="184799" y="184799"/>
        <a:ext cx="3416018" cy="398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B1E27-A0E9-4A13-8030-58ED67BEC097}">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141B93FB-E97B-43DE-A06C-B76853708C4E}">
      <dsp:nvSpPr>
        <dsp:cNvPr id="0" name=""/>
        <dsp:cNvSpPr/>
      </dsp:nvSpPr>
      <dsp:spPr>
        <a:xfrm>
          <a:off x="8061"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it-IT" sz="2100" kern="1200"/>
            <a:t>Non devi scrivere indirizzo e numero di telefono</a:t>
          </a:r>
          <a:endParaRPr lang="en-US" sz="2100" kern="1200"/>
        </a:p>
      </dsp:txBody>
      <dsp:txXfrm>
        <a:off x="8061" y="5979"/>
        <a:ext cx="3034531" cy="1820718"/>
      </dsp:txXfrm>
    </dsp:sp>
    <dsp:sp modelId="{BE3F5D21-FA15-4ACF-A66F-4194F2E17FC9}">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1610903"/>
              <a:satOff val="-4623"/>
              <a:lumOff val="-7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6C34E0FC-82C2-4046-B7D1-E2C56B25EF3D}">
      <dsp:nvSpPr>
        <dsp:cNvPr id="0" name=""/>
        <dsp:cNvSpPr/>
      </dsp:nvSpPr>
      <dsp:spPr>
        <a:xfrm>
          <a:off x="3740534" y="5979"/>
          <a:ext cx="3034531" cy="1820718"/>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it-IT" sz="2100" kern="1200"/>
            <a:t>Non devi rivelare la tua password ( deve essere composta da tante cifre)</a:t>
          </a:r>
          <a:endParaRPr lang="en-US" sz="2100" kern="1200"/>
        </a:p>
      </dsp:txBody>
      <dsp:txXfrm>
        <a:off x="3740534" y="5979"/>
        <a:ext cx="3034531" cy="1820718"/>
      </dsp:txXfrm>
    </dsp:sp>
    <dsp:sp modelId="{F4EDFF1A-1DDE-4624-8BE0-C6733099E049}">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0E25BCEB-1EE9-430A-8185-9D99D305AC3F}">
      <dsp:nvSpPr>
        <dsp:cNvPr id="0" name=""/>
        <dsp:cNvSpPr/>
      </dsp:nvSpPr>
      <dsp:spPr>
        <a:xfrm>
          <a:off x="7473007" y="5979"/>
          <a:ext cx="3034531" cy="1820718"/>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it-IT" sz="2100" kern="1200"/>
            <a:t>Non devi dare dati personali</a:t>
          </a:r>
          <a:endParaRPr lang="en-US" sz="2100" kern="1200"/>
        </a:p>
      </dsp:txBody>
      <dsp:txXfrm>
        <a:off x="7473007" y="5979"/>
        <a:ext cx="3034531" cy="1820718"/>
      </dsp:txXfrm>
    </dsp:sp>
    <dsp:sp modelId="{B3DE7B00-F03E-4F4F-B923-B17A8298002D}">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4832710"/>
              <a:satOff val="-13870"/>
              <a:lumOff val="-22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C2B840A7-C301-47D2-943F-7E1E53D691E6}">
      <dsp:nvSpPr>
        <dsp:cNvPr id="0" name=""/>
        <dsp:cNvSpPr/>
      </dsp:nvSpPr>
      <dsp:spPr>
        <a:xfrm>
          <a:off x="8061" y="2524640"/>
          <a:ext cx="3034531" cy="1820718"/>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it-IT" sz="2100" kern="1200"/>
            <a:t>Non devi scrivere cattiverie perché puoi riceverne anche tu o essere bloccato</a:t>
          </a:r>
          <a:endParaRPr lang="en-US" sz="2100" kern="1200"/>
        </a:p>
      </dsp:txBody>
      <dsp:txXfrm>
        <a:off x="8061" y="2524640"/>
        <a:ext cx="3034531" cy="1820718"/>
      </dsp:txXfrm>
    </dsp:sp>
    <dsp:sp modelId="{8C98F846-9B47-43A4-AFD2-72D20EFA5992}">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92396B31-DC55-4077-9FD3-68F4E2247C5E}">
      <dsp:nvSpPr>
        <dsp:cNvPr id="0" name=""/>
        <dsp:cNvSpPr/>
      </dsp:nvSpPr>
      <dsp:spPr>
        <a:xfrm>
          <a:off x="3740534" y="2524640"/>
          <a:ext cx="3034531" cy="1820718"/>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it-IT" sz="2100" kern="1200"/>
            <a:t>Parla con un genitore quando ti trovi in imbarazzo e/o quando ti mandano foto indiscrete</a:t>
          </a:r>
          <a:endParaRPr lang="en-US" sz="2100" kern="1200"/>
        </a:p>
      </dsp:txBody>
      <dsp:txXfrm>
        <a:off x="3740534" y="2524640"/>
        <a:ext cx="3034531" cy="1820718"/>
      </dsp:txXfrm>
    </dsp:sp>
    <dsp:sp modelId="{7AC36032-1641-4616-8522-7A1AD24F7D73}">
      <dsp:nvSpPr>
        <dsp:cNvPr id="0" name=""/>
        <dsp:cNvSpPr/>
      </dsp:nvSpPr>
      <dsp:spPr>
        <a:xfrm>
          <a:off x="7473007" y="2524640"/>
          <a:ext cx="3034531" cy="182071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it-IT" sz="2100" kern="1200"/>
            <a:t>Non devi andare ad appuntamenti da solo </a:t>
          </a:r>
          <a:endParaRPr lang="en-US" sz="2100" kern="1200"/>
        </a:p>
      </dsp:txBody>
      <dsp:txXfrm>
        <a:off x="7473007"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AEDCF-6F54-473C-9E14-BABAD5BC2BAC}">
      <dsp:nvSpPr>
        <dsp:cNvPr id="0" name=""/>
        <dsp:cNvSpPr/>
      </dsp:nvSpPr>
      <dsp:spPr>
        <a:xfrm>
          <a:off x="0" y="41510"/>
          <a:ext cx="10515600" cy="135749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t-IT" sz="3400" kern="1200" dirty="0"/>
            <a:t>Ci sono dei rischi su Internet</a:t>
          </a:r>
          <a:endParaRPr lang="en-US" sz="3400" kern="1200" dirty="0"/>
        </a:p>
      </dsp:txBody>
      <dsp:txXfrm>
        <a:off x="66267" y="107777"/>
        <a:ext cx="10383066" cy="1224958"/>
      </dsp:txXfrm>
    </dsp:sp>
    <dsp:sp modelId="{EAEEAA37-3BED-48E6-9B4D-08A4F267B965}">
      <dsp:nvSpPr>
        <dsp:cNvPr id="0" name=""/>
        <dsp:cNvSpPr/>
      </dsp:nvSpPr>
      <dsp:spPr>
        <a:xfrm>
          <a:off x="0" y="1496922"/>
          <a:ext cx="10515600" cy="1357492"/>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t-IT" sz="3400" kern="1200" dirty="0"/>
            <a:t> Devo essere prudente</a:t>
          </a:r>
          <a:endParaRPr lang="en-US" sz="3400" kern="1200" dirty="0"/>
        </a:p>
      </dsp:txBody>
      <dsp:txXfrm>
        <a:off x="66267" y="1563189"/>
        <a:ext cx="10383066" cy="1224958"/>
      </dsp:txXfrm>
    </dsp:sp>
    <dsp:sp modelId="{372C2FE6-4A93-4D89-AD27-B1454584EE05}">
      <dsp:nvSpPr>
        <dsp:cNvPr id="0" name=""/>
        <dsp:cNvSpPr/>
      </dsp:nvSpPr>
      <dsp:spPr>
        <a:xfrm>
          <a:off x="0" y="2952335"/>
          <a:ext cx="10515600" cy="1357492"/>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t-IT" sz="3400" kern="1200" dirty="0"/>
            <a:t> Ci sono delle impostazioni specifiche nella privacy del pc o del telefono che ti servono per tutelarti</a:t>
          </a:r>
          <a:endParaRPr lang="en-US" sz="3400" kern="1200" dirty="0"/>
        </a:p>
      </dsp:txBody>
      <dsp:txXfrm>
        <a:off x="66267" y="3018602"/>
        <a:ext cx="10383066" cy="12249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EA176E4-6DD8-D18D-FECE-EF7A9EC21DF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B212DC8D-C168-586A-DD5D-31402E32A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A54DECC1-C6E6-50BE-6013-6647C88271CA}"/>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5" name="Segnaposto piè di pagina 4">
            <a:extLst>
              <a:ext uri="{FF2B5EF4-FFF2-40B4-BE49-F238E27FC236}">
                <a16:creationId xmlns="" xmlns:a16="http://schemas.microsoft.com/office/drawing/2014/main" id="{D88D9C58-D61F-E7AF-E31E-A65C646848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0C3E94A-8E13-AB88-147F-A629F8E879A3}"/>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320318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26E946C-C66C-11D5-CB31-7B0A75CC541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DA248B30-6761-6B02-1A3F-1C989E699A9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59DBADE-047F-E44B-D1AF-ACC7F5776D68}"/>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5" name="Segnaposto piè di pagina 4">
            <a:extLst>
              <a:ext uri="{FF2B5EF4-FFF2-40B4-BE49-F238E27FC236}">
                <a16:creationId xmlns="" xmlns:a16="http://schemas.microsoft.com/office/drawing/2014/main" id="{83A0E75F-603A-43E9-9C19-D884291B38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8378E9D-D1AD-E1AB-9059-DC6765AF9BBD}"/>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191425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735B7953-2F3C-E64F-EC8C-ABC63913C65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6883ABE8-5D1B-0AB8-1695-D7230275A6E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EEB99C5-F9F2-A84C-88C7-8E7387C0FB74}"/>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5" name="Segnaposto piè di pagina 4">
            <a:extLst>
              <a:ext uri="{FF2B5EF4-FFF2-40B4-BE49-F238E27FC236}">
                <a16:creationId xmlns="" xmlns:a16="http://schemas.microsoft.com/office/drawing/2014/main" id="{1F6D82A4-699C-29B2-8FEE-E20FF07CBD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862EF53-6B26-F080-3B9D-56A327B03B48}"/>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419845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7C977D9-74CD-16A1-6B34-DB0DA3F6B5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0ED1A579-9102-D5F2-824D-DA39EE67A32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2F7B245-377B-BD61-7EC7-F8F1F6A67098}"/>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5" name="Segnaposto piè di pagina 4">
            <a:extLst>
              <a:ext uri="{FF2B5EF4-FFF2-40B4-BE49-F238E27FC236}">
                <a16:creationId xmlns="" xmlns:a16="http://schemas.microsoft.com/office/drawing/2014/main" id="{4CD9826F-DD5C-4065-CA15-0D646B6551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6264FF1-BAF1-00CC-9024-87831AF026BD}"/>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358495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0AD0ED4-0366-AB32-1869-2E94D12A520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1787F64D-7DAC-A9A7-4121-CCC10C6FA2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35121B50-FC56-EE7A-D7E8-393A661987BA}"/>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5" name="Segnaposto piè di pagina 4">
            <a:extLst>
              <a:ext uri="{FF2B5EF4-FFF2-40B4-BE49-F238E27FC236}">
                <a16:creationId xmlns="" xmlns:a16="http://schemas.microsoft.com/office/drawing/2014/main" id="{D4C36E20-FDD2-7DD1-5A43-6FAEDDBF87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454572EA-5A30-C8E5-2A71-0B0E7644BB54}"/>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416327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E6D7E73-15D9-1959-0E69-7BAEC1D71E3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95CF8B2-90B0-34FE-16E1-5EBE7C56ABA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2AB9995B-F7F6-A98D-61AD-174F22F3A4C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71A15FD1-252F-D00D-8540-83341AC21B0B}"/>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6" name="Segnaposto piè di pagina 5">
            <a:extLst>
              <a:ext uri="{FF2B5EF4-FFF2-40B4-BE49-F238E27FC236}">
                <a16:creationId xmlns="" xmlns:a16="http://schemas.microsoft.com/office/drawing/2014/main" id="{8ACDEE10-1EF9-275B-1204-9F3BAC922D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D17D7B4-6B68-B802-5E93-AA16BDEC1C79}"/>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271263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A99F84B-9E34-5D69-B2DC-77521F848D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463CEDF-F943-193D-F324-722075F87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5EA65D0F-07A8-284A-70E7-903BB3C8398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AD2C48EA-D80B-8C41-6C92-7B4C44D3D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5F358547-4378-8BDE-A689-98C3A8BE5B0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67C4B297-D3C2-4BBA-1779-4B3DBC7F53FC}"/>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8" name="Segnaposto piè di pagina 7">
            <a:extLst>
              <a:ext uri="{FF2B5EF4-FFF2-40B4-BE49-F238E27FC236}">
                <a16:creationId xmlns="" xmlns:a16="http://schemas.microsoft.com/office/drawing/2014/main" id="{24231207-EE66-2D19-7F50-4619813F157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B64AA472-7AEF-DA07-BCDE-0CDE05D225F7}"/>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209047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FF18916-3CF7-3AEE-D0A9-4B81522C8EA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F6B9DCFE-C100-4E99-9473-64FCB8C927E9}"/>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4" name="Segnaposto piè di pagina 3">
            <a:extLst>
              <a:ext uri="{FF2B5EF4-FFF2-40B4-BE49-F238E27FC236}">
                <a16:creationId xmlns="" xmlns:a16="http://schemas.microsoft.com/office/drawing/2014/main" id="{4E1B9EFA-A0BE-B1D1-27D0-EE4F28D0EC7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D405CBE7-F80A-3FD1-910C-1ACB1C274008}"/>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295613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B6544032-99EE-A2AB-41C2-DDBE0E53DC2F}"/>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3" name="Segnaposto piè di pagina 2">
            <a:extLst>
              <a:ext uri="{FF2B5EF4-FFF2-40B4-BE49-F238E27FC236}">
                <a16:creationId xmlns="" xmlns:a16="http://schemas.microsoft.com/office/drawing/2014/main" id="{15B38687-B8CB-CAA3-7A2E-705F8993EEF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9E85238F-C696-8310-82B6-47A9ABB4E56A}"/>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47018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5250F2C-BB1E-F14D-3E01-3EA27C9B4F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046172CD-F783-A459-115E-69FCF3D85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0EE77B2E-E055-29BE-F983-CE4DF8252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D4D8378D-01CF-E6AC-CE87-26DC986A5F39}"/>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6" name="Segnaposto piè di pagina 5">
            <a:extLst>
              <a:ext uri="{FF2B5EF4-FFF2-40B4-BE49-F238E27FC236}">
                <a16:creationId xmlns="" xmlns:a16="http://schemas.microsoft.com/office/drawing/2014/main" id="{87A068EA-20DD-37C0-56CC-ABAD9B009F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92E0AE15-9541-EC50-B898-F208C40D22B4}"/>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205485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5A7C88-039C-BAC2-4929-4C11D6E0F8B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16C75F52-BF1A-03CE-D73B-2FE5290CE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850E3E77-820E-D8E9-E3FA-13724E333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CA5B3FAA-A0D4-9994-B759-302643B7BAF3}"/>
              </a:ext>
            </a:extLst>
          </p:cNvPr>
          <p:cNvSpPr>
            <a:spLocks noGrp="1"/>
          </p:cNvSpPr>
          <p:nvPr>
            <p:ph type="dt" sz="half" idx="10"/>
          </p:nvPr>
        </p:nvSpPr>
        <p:spPr/>
        <p:txBody>
          <a:bodyPr/>
          <a:lstStyle/>
          <a:p>
            <a:fld id="{EAF6166E-8822-436C-9FAB-BE94F22887A2}" type="datetimeFigureOut">
              <a:rPr lang="it-IT" smtClean="0"/>
              <a:pPr/>
              <a:t>17/12/2024</a:t>
            </a:fld>
            <a:endParaRPr lang="it-IT"/>
          </a:p>
        </p:txBody>
      </p:sp>
      <p:sp>
        <p:nvSpPr>
          <p:cNvPr id="6" name="Segnaposto piè di pagina 5">
            <a:extLst>
              <a:ext uri="{FF2B5EF4-FFF2-40B4-BE49-F238E27FC236}">
                <a16:creationId xmlns="" xmlns:a16="http://schemas.microsoft.com/office/drawing/2014/main" id="{1B267B1A-24B0-BFB3-5832-65BF4B216E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3C2CC076-13F9-48FC-53E0-C3EE14273DC3}"/>
              </a:ext>
            </a:extLst>
          </p:cNvPr>
          <p:cNvSpPr>
            <a:spLocks noGrp="1"/>
          </p:cNvSpPr>
          <p:nvPr>
            <p:ph type="sldNum" sz="quarter" idx="12"/>
          </p:nvPr>
        </p:nvSpPr>
        <p:spPr/>
        <p:txBody>
          <a:body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30307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6CE69287-B3A5-F3F9-5C2C-9ACE2B90B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6180A89-DC3A-7EF7-B112-CEEB328CE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A5DCECB5-0FBD-60A1-91FC-8712268BA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F6166E-8822-436C-9FAB-BE94F22887A2}" type="datetimeFigureOut">
              <a:rPr lang="it-IT" smtClean="0"/>
              <a:pPr/>
              <a:t>17/12/2024</a:t>
            </a:fld>
            <a:endParaRPr lang="it-IT"/>
          </a:p>
        </p:txBody>
      </p:sp>
      <p:sp>
        <p:nvSpPr>
          <p:cNvPr id="5" name="Segnaposto piè di pagina 4">
            <a:extLst>
              <a:ext uri="{FF2B5EF4-FFF2-40B4-BE49-F238E27FC236}">
                <a16:creationId xmlns="" xmlns:a16="http://schemas.microsoft.com/office/drawing/2014/main" id="{6DF2FCF5-6108-2703-5579-BC32BAFBD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66B6F632-D978-6910-FCF0-95A08C5E1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BB782-518A-4D74-BB4C-BA3A217A1753}" type="slidenum">
              <a:rPr lang="it-IT" smtClean="0"/>
              <a:pPr/>
              <a:t>‹N›</a:t>
            </a:fld>
            <a:endParaRPr lang="it-IT"/>
          </a:p>
        </p:txBody>
      </p:sp>
    </p:spTree>
    <p:extLst>
      <p:ext uri="{BB962C8B-B14F-4D97-AF65-F5344CB8AC3E}">
        <p14:creationId xmlns="" xmlns:p14="http://schemas.microsoft.com/office/powerpoint/2010/main" val="2364411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magine che contiene web, Ragnatela, notte&#10;&#10;Descrizione generata automaticamente">
            <a:extLst>
              <a:ext uri="{FF2B5EF4-FFF2-40B4-BE49-F238E27FC236}">
                <a16:creationId xmlns="" xmlns:a16="http://schemas.microsoft.com/office/drawing/2014/main" id="{D630332A-21F5-AB07-1D29-346DCB98D3D6}"/>
              </a:ext>
            </a:extLst>
          </p:cNvPr>
          <p:cNvPicPr>
            <a:picLocks noChangeAspect="1"/>
          </p:cNvPicPr>
          <p:nvPr/>
        </p:nvPicPr>
        <p:blipFill rotWithShape="1">
          <a:blip r:embed="rId2">
            <a:alphaModFix amt="50000"/>
          </a:blip>
          <a:srcRect t="4809" r="-1" b="4806"/>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olo 1">
            <a:extLst>
              <a:ext uri="{FF2B5EF4-FFF2-40B4-BE49-F238E27FC236}">
                <a16:creationId xmlns="" xmlns:a16="http://schemas.microsoft.com/office/drawing/2014/main" id="{9C30EE8C-1DC2-CF27-DF11-8B8F3876D568}"/>
              </a:ext>
            </a:extLst>
          </p:cNvPr>
          <p:cNvSpPr>
            <a:spLocks noGrp="1"/>
          </p:cNvSpPr>
          <p:nvPr>
            <p:ph type="ctrTitle"/>
          </p:nvPr>
        </p:nvSpPr>
        <p:spPr>
          <a:xfrm>
            <a:off x="1524000" y="2173857"/>
            <a:ext cx="9144000" cy="2898475"/>
          </a:xfrm>
        </p:spPr>
        <p:txBody>
          <a:bodyPr>
            <a:normAutofit fontScale="90000"/>
          </a:bodyPr>
          <a:lstStyle/>
          <a:p>
            <a:r>
              <a:rPr lang="it-IT" sz="6600" dirty="0" smtClean="0">
                <a:solidFill>
                  <a:schemeClr val="bg1"/>
                </a:solidFill>
              </a:rPr>
              <a:t>Rete senza fili</a:t>
            </a:r>
            <a:br>
              <a:rPr lang="it-IT" sz="6600" dirty="0" smtClean="0">
                <a:solidFill>
                  <a:schemeClr val="bg1"/>
                </a:solidFill>
              </a:rPr>
            </a:br>
            <a:r>
              <a:rPr lang="it-IT" sz="6600" dirty="0" smtClean="0">
                <a:solidFill>
                  <a:schemeClr val="bg1"/>
                </a:solidFill>
              </a:rPr>
              <a:t/>
            </a:r>
            <a:br>
              <a:rPr lang="it-IT" sz="6600" dirty="0" smtClean="0">
                <a:solidFill>
                  <a:schemeClr val="bg1"/>
                </a:solidFill>
              </a:rPr>
            </a:br>
            <a:r>
              <a:rPr lang="it-IT" sz="2200" dirty="0" smtClean="0"/>
              <a:t>Il progetto intende favorire lo sviluppo di alcune LIFE SKILL COGNITIVE (pensiero critico, pensiero creativo, risolvere problemi, prendere decisioni) EMOTIVE (consapevolezza di sé, gestione delle emozioni, gestione dello stress) </a:t>
            </a:r>
            <a:r>
              <a:rPr lang="it-IT" sz="2200" smtClean="0"/>
              <a:t>e RELAZIONALI (</a:t>
            </a:r>
            <a:r>
              <a:rPr lang="it-IT" sz="2200" dirty="0" smtClean="0"/>
              <a:t>empatia, comunicazione efficace, relazioni efficaci) degli studenti tra i 10 e i 14 anni.</a:t>
            </a:r>
            <a:br>
              <a:rPr lang="it-IT" sz="2200" dirty="0" smtClean="0"/>
            </a:br>
            <a:r>
              <a:rPr lang="it-IT" sz="2200" dirty="0" smtClean="0"/>
              <a:t/>
            </a:r>
            <a:br>
              <a:rPr lang="it-IT" sz="2200" dirty="0" smtClean="0"/>
            </a:br>
            <a:r>
              <a:rPr lang="it-IT" sz="2200" dirty="0" smtClean="0"/>
              <a:t>L’obiettivo è consentire ai ragazzi di navigare il mondo virtuale e reale con la consapevolezza dei rischi e delle opportunità che li caratterizzano</a:t>
            </a:r>
            <a:r>
              <a:rPr lang="it-IT" sz="2200" dirty="0" smtClean="0">
                <a:solidFill>
                  <a:schemeClr val="bg1"/>
                </a:solidFill>
              </a:rPr>
              <a:t>.</a:t>
            </a:r>
            <a:endParaRPr lang="it-IT" sz="2200" dirty="0">
              <a:solidFill>
                <a:schemeClr val="bg1"/>
              </a:solidFill>
            </a:endParaRPr>
          </a:p>
        </p:txBody>
      </p:sp>
      <p:sp>
        <p:nvSpPr>
          <p:cNvPr id="3" name="Sottotitolo 2">
            <a:extLst>
              <a:ext uri="{FF2B5EF4-FFF2-40B4-BE49-F238E27FC236}">
                <a16:creationId xmlns="" xmlns:a16="http://schemas.microsoft.com/office/drawing/2014/main" id="{963E54E0-E645-5717-4D2C-814F42068C78}"/>
              </a:ext>
            </a:extLst>
          </p:cNvPr>
          <p:cNvSpPr>
            <a:spLocks noGrp="1"/>
          </p:cNvSpPr>
          <p:nvPr>
            <p:ph type="subTitle" idx="1"/>
          </p:nvPr>
        </p:nvSpPr>
        <p:spPr>
          <a:xfrm>
            <a:off x="1527048" y="6089904"/>
            <a:ext cx="9144000" cy="45719"/>
          </a:xfrm>
        </p:spPr>
        <p:txBody>
          <a:bodyPr>
            <a:normAutofit fontScale="25000" lnSpcReduction="20000"/>
          </a:bodyPr>
          <a:lstStyle/>
          <a:p>
            <a:endParaRPr lang="it-IT" dirty="0">
              <a:solidFill>
                <a:schemeClr val="bg1"/>
              </a:solidFill>
            </a:endParaRPr>
          </a:p>
        </p:txBody>
      </p:sp>
      <p:sp>
        <p:nvSpPr>
          <p:cNvPr id="25" name="sketchy line">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036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2DAA080-46AD-3C04-1A32-664F0B03BCB9}"/>
              </a:ext>
            </a:extLst>
          </p:cNvPr>
          <p:cNvSpPr>
            <a:spLocks noGrp="1"/>
          </p:cNvSpPr>
          <p:nvPr>
            <p:ph type="title"/>
          </p:nvPr>
        </p:nvSpPr>
        <p:spPr/>
        <p:txBody>
          <a:bodyPr/>
          <a:lstStyle/>
          <a:p>
            <a:r>
              <a:rPr lang="it-IT" dirty="0"/>
              <a:t>Immagini della tecnologia</a:t>
            </a:r>
          </a:p>
        </p:txBody>
      </p:sp>
      <p:sp>
        <p:nvSpPr>
          <p:cNvPr id="3" name="Segnaposto contenuto 2">
            <a:extLst>
              <a:ext uri="{FF2B5EF4-FFF2-40B4-BE49-F238E27FC236}">
                <a16:creationId xmlns="" xmlns:a16="http://schemas.microsoft.com/office/drawing/2014/main" id="{DA4A8CEA-5F57-A9C7-2ABB-7E1BDC09358B}"/>
              </a:ext>
            </a:extLst>
          </p:cNvPr>
          <p:cNvSpPr>
            <a:spLocks noGrp="1"/>
          </p:cNvSpPr>
          <p:nvPr>
            <p:ph idx="1"/>
          </p:nvPr>
        </p:nvSpPr>
        <p:spPr/>
        <p:txBody>
          <a:bodyPr/>
          <a:lstStyle/>
          <a:p>
            <a:pPr marL="0" indent="0">
              <a:buNone/>
            </a:pPr>
            <a:r>
              <a:rPr lang="it-IT" dirty="0"/>
              <a:t>Dopo aver visionato alcune immagini riguardanti gli apparecchi tecnologici di uso comune chiediamo ai bambini di scegliere le immagini che li </a:t>
            </a:r>
            <a:r>
              <a:rPr lang="it-IT" dirty="0" smtClean="0"/>
              <a:t>rappresentano.</a:t>
            </a:r>
            <a:endParaRPr lang="it-IT" dirty="0"/>
          </a:p>
          <a:p>
            <a:endParaRPr lang="it-IT" dirty="0"/>
          </a:p>
          <a:p>
            <a:pPr marL="0" indent="0">
              <a:buNone/>
            </a:pPr>
            <a:r>
              <a:rPr lang="it-IT" dirty="0"/>
              <a:t>Alla domanda </a:t>
            </a:r>
            <a:r>
              <a:rPr lang="it-IT" u="sng" dirty="0"/>
              <a:t>quali immagini non sono state </a:t>
            </a:r>
            <a:r>
              <a:rPr lang="it-IT" u="sng" dirty="0" smtClean="0"/>
              <a:t>scelte hanno risposto</a:t>
            </a:r>
            <a:r>
              <a:rPr lang="it-IT" dirty="0" smtClean="0"/>
              <a:t>: </a:t>
            </a:r>
            <a:r>
              <a:rPr lang="it-IT" dirty="0"/>
              <a:t>il </a:t>
            </a:r>
            <a:r>
              <a:rPr lang="it-IT" dirty="0" err="1" smtClean="0"/>
              <a:t>pc</a:t>
            </a:r>
            <a:r>
              <a:rPr lang="it-IT" dirty="0" smtClean="0"/>
              <a:t> perché lo usiamo poco; disegnare </a:t>
            </a:r>
            <a:r>
              <a:rPr lang="it-IT" dirty="0"/>
              <a:t>sul tablet</a:t>
            </a:r>
            <a:r>
              <a:rPr lang="it-IT" b="1" dirty="0"/>
              <a:t> </a:t>
            </a:r>
            <a:r>
              <a:rPr lang="it-IT" dirty="0"/>
              <a:t>perché farlo su carta è meglio e fissare </a:t>
            </a:r>
            <a:r>
              <a:rPr lang="it-IT" dirty="0" smtClean="0"/>
              <a:t>per troppo </a:t>
            </a:r>
            <a:r>
              <a:rPr lang="it-IT" dirty="0"/>
              <a:t>tempo il </a:t>
            </a:r>
            <a:r>
              <a:rPr lang="it-IT" dirty="0" err="1"/>
              <a:t>tablet</a:t>
            </a:r>
            <a:r>
              <a:rPr lang="it-IT" dirty="0"/>
              <a:t> </a:t>
            </a:r>
            <a:r>
              <a:rPr lang="it-IT" dirty="0" smtClean="0"/>
              <a:t>rovina la vista; </a:t>
            </a:r>
            <a:r>
              <a:rPr lang="it-IT" dirty="0"/>
              <a:t>il trasmettitore perché non ci ha </a:t>
            </a:r>
            <a:r>
              <a:rPr lang="it-IT" dirty="0" smtClean="0"/>
              <a:t>interessato.</a:t>
            </a:r>
            <a:endParaRPr lang="it-IT" dirty="0"/>
          </a:p>
        </p:txBody>
      </p:sp>
    </p:spTree>
    <p:extLst>
      <p:ext uri="{BB962C8B-B14F-4D97-AF65-F5344CB8AC3E}">
        <p14:creationId xmlns="" xmlns:p14="http://schemas.microsoft.com/office/powerpoint/2010/main" val="246344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F7D788E-2C1B-4EF4-8719-12613771FF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 xmlns:a16="http://schemas.microsoft.com/office/drawing/2014/main" id="{85BD1C18-608E-920D-7EB6-1F0F7BAC6B6F}"/>
              </a:ext>
            </a:extLst>
          </p:cNvPr>
          <p:cNvSpPr>
            <a:spLocks noGrp="1"/>
          </p:cNvSpPr>
          <p:nvPr>
            <p:ph type="title"/>
          </p:nvPr>
        </p:nvSpPr>
        <p:spPr>
          <a:xfrm>
            <a:off x="764949" y="2355011"/>
            <a:ext cx="6053558" cy="3568839"/>
          </a:xfrm>
        </p:spPr>
        <p:txBody>
          <a:bodyPr>
            <a:normAutofit/>
          </a:bodyPr>
          <a:lstStyle/>
          <a:p>
            <a:r>
              <a:rPr lang="it-IT" sz="4000" dirty="0">
                <a:solidFill>
                  <a:srgbClr val="FFFFFF"/>
                </a:solidFill>
              </a:rPr>
              <a:t>Quando la tecnologia digitale….</a:t>
            </a:r>
          </a:p>
        </p:txBody>
      </p:sp>
      <p:sp>
        <p:nvSpPr>
          <p:cNvPr id="13" name="Freeform: Shape 12">
            <a:extLst>
              <a:ext uri="{FF2B5EF4-FFF2-40B4-BE49-F238E27FC236}">
                <a16:creationId xmlns="" xmlns:a16="http://schemas.microsoft.com/office/drawing/2014/main" id="{7C54E824-C0F4-480B-BC88-689F50C45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 xmlns:a16="http://schemas.microsoft.com/office/drawing/2014/main" id="{58DEA6A1-FC5C-4E6E-BBBF-7E472949B3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96AAAC3B-1954-46B7-BBAC-27DFF5B529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egnaposto contenuto 4">
            <a:extLst>
              <a:ext uri="{FF2B5EF4-FFF2-40B4-BE49-F238E27FC236}">
                <a16:creationId xmlns="" xmlns:a16="http://schemas.microsoft.com/office/drawing/2014/main" id="{B84C719A-35B0-8A08-BDF3-BC776E23B861}"/>
              </a:ext>
            </a:extLst>
          </p:cNvPr>
          <p:cNvSpPr>
            <a:spLocks noGrp="1"/>
          </p:cNvSpPr>
          <p:nvPr>
            <p:ph sz="half" idx="1"/>
          </p:nvPr>
        </p:nvSpPr>
        <p:spPr>
          <a:xfrm>
            <a:off x="3881120" y="0"/>
            <a:ext cx="3781635" cy="3148641"/>
          </a:xfrm>
        </p:spPr>
        <p:txBody>
          <a:bodyPr anchor="ctr">
            <a:normAutofit/>
          </a:bodyPr>
          <a:lstStyle/>
          <a:p>
            <a:pPr marL="0" indent="0">
              <a:buNone/>
            </a:pPr>
            <a:r>
              <a:rPr lang="it-IT" sz="2000" dirty="0">
                <a:highlight>
                  <a:srgbClr val="FFFF00"/>
                </a:highlight>
              </a:rPr>
              <a:t>Facilita le relazioni :</a:t>
            </a:r>
          </a:p>
          <a:p>
            <a:r>
              <a:rPr lang="it-IT" sz="2000" dirty="0" smtClean="0"/>
              <a:t>Quando messaggio </a:t>
            </a:r>
            <a:r>
              <a:rPr lang="it-IT" sz="2000" dirty="0"/>
              <a:t>e/o chiamo</a:t>
            </a:r>
          </a:p>
          <a:p>
            <a:r>
              <a:rPr lang="it-IT" sz="2000" dirty="0" smtClean="0"/>
              <a:t>Quando comunico attraverso mail o chat</a:t>
            </a:r>
            <a:endParaRPr lang="it-IT" sz="2000" dirty="0"/>
          </a:p>
          <a:p>
            <a:pPr marL="0" indent="0">
              <a:buNone/>
            </a:pPr>
            <a:endParaRPr lang="it-IT" sz="2000" dirty="0"/>
          </a:p>
          <a:p>
            <a:endParaRPr lang="it-IT" sz="2000" dirty="0"/>
          </a:p>
        </p:txBody>
      </p:sp>
      <p:sp>
        <p:nvSpPr>
          <p:cNvPr id="19" name="Freeform: Shape 18">
            <a:extLst>
              <a:ext uri="{FF2B5EF4-FFF2-40B4-BE49-F238E27FC236}">
                <a16:creationId xmlns="" xmlns:a16="http://schemas.microsoft.com/office/drawing/2014/main" id="{A5AD6500-BB62-4AAC-9D2F-C10DDC90CB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egnaposto contenuto 5">
            <a:extLst>
              <a:ext uri="{FF2B5EF4-FFF2-40B4-BE49-F238E27FC236}">
                <a16:creationId xmlns="" xmlns:a16="http://schemas.microsoft.com/office/drawing/2014/main" id="{E532E654-09DD-C46F-A5E0-2314BD722EA6}"/>
              </a:ext>
            </a:extLst>
          </p:cNvPr>
          <p:cNvSpPr>
            <a:spLocks noGrp="1"/>
          </p:cNvSpPr>
          <p:nvPr>
            <p:ph sz="half" idx="2"/>
          </p:nvPr>
        </p:nvSpPr>
        <p:spPr>
          <a:xfrm>
            <a:off x="8386139" y="2458720"/>
            <a:ext cx="3474621" cy="3870960"/>
          </a:xfrm>
        </p:spPr>
        <p:txBody>
          <a:bodyPr anchor="ctr">
            <a:normAutofit/>
          </a:bodyPr>
          <a:lstStyle/>
          <a:p>
            <a:pPr marL="0" indent="0">
              <a:buNone/>
            </a:pPr>
            <a:r>
              <a:rPr lang="it-IT" sz="2000" dirty="0">
                <a:highlight>
                  <a:srgbClr val="FFFF00"/>
                </a:highlight>
              </a:rPr>
              <a:t>Ostacola le </a:t>
            </a:r>
            <a:r>
              <a:rPr lang="it-IT" sz="2000" dirty="0" smtClean="0">
                <a:highlight>
                  <a:srgbClr val="FFFF00"/>
                </a:highlight>
              </a:rPr>
              <a:t>relazioni</a:t>
            </a:r>
            <a:r>
              <a:rPr lang="it-IT" sz="2000" dirty="0">
                <a:highlight>
                  <a:srgbClr val="FFFF00"/>
                </a:highlight>
              </a:rPr>
              <a:t>:</a:t>
            </a:r>
          </a:p>
          <a:p>
            <a:r>
              <a:rPr lang="it-IT" sz="2000" dirty="0" smtClean="0"/>
              <a:t>Se resto </a:t>
            </a:r>
            <a:r>
              <a:rPr lang="it-IT" sz="2000" dirty="0"/>
              <a:t>troppo sul </a:t>
            </a:r>
            <a:r>
              <a:rPr lang="it-IT" sz="2000" dirty="0" err="1" smtClean="0"/>
              <a:t>tablet</a:t>
            </a:r>
            <a:r>
              <a:rPr lang="it-IT" sz="2000" dirty="0" smtClean="0"/>
              <a:t> e non comunico </a:t>
            </a:r>
            <a:endParaRPr lang="it-IT" sz="2000" dirty="0"/>
          </a:p>
          <a:p>
            <a:r>
              <a:rPr lang="it-IT" sz="2000" dirty="0" smtClean="0"/>
              <a:t>Se gioco </a:t>
            </a:r>
            <a:r>
              <a:rPr lang="it-IT" sz="2000" dirty="0"/>
              <a:t>per molto </a:t>
            </a:r>
            <a:r>
              <a:rPr lang="it-IT" sz="2000" dirty="0" smtClean="0"/>
              <a:t>tempo e mi isolo</a:t>
            </a:r>
            <a:endParaRPr lang="it-IT" sz="2000" dirty="0"/>
          </a:p>
          <a:p>
            <a:r>
              <a:rPr lang="it-IT" sz="2000" dirty="0" smtClean="0"/>
              <a:t>Se videogioco da solo</a:t>
            </a:r>
            <a:endParaRPr lang="it-IT" sz="2000" dirty="0"/>
          </a:p>
          <a:p>
            <a:r>
              <a:rPr lang="it-IT" sz="2000" dirty="0" smtClean="0"/>
              <a:t>Se guardo </a:t>
            </a:r>
            <a:r>
              <a:rPr lang="it-IT" sz="2000" dirty="0"/>
              <a:t>il </a:t>
            </a:r>
            <a:r>
              <a:rPr lang="it-IT" sz="2000" dirty="0" smtClean="0"/>
              <a:t>cellulare in </a:t>
            </a:r>
            <a:r>
              <a:rPr lang="it-IT" sz="2000" dirty="0"/>
              <a:t>presenza di altre persone</a:t>
            </a:r>
          </a:p>
        </p:txBody>
      </p:sp>
    </p:spTree>
    <p:extLst>
      <p:ext uri="{BB962C8B-B14F-4D97-AF65-F5344CB8AC3E}">
        <p14:creationId xmlns="" xmlns:p14="http://schemas.microsoft.com/office/powerpoint/2010/main" val="153239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8C5B4A1-13F0-DD2F-9BD7-D4E17450E482}"/>
              </a:ext>
            </a:extLst>
          </p:cNvPr>
          <p:cNvPicPr>
            <a:picLocks noChangeAspect="1"/>
          </p:cNvPicPr>
          <p:nvPr/>
        </p:nvPicPr>
        <p:blipFill rotWithShape="1">
          <a:blip r:embed="rId2">
            <a:duotone>
              <a:schemeClr val="bg2">
                <a:shade val="45000"/>
                <a:satMod val="135000"/>
              </a:schemeClr>
              <a:prstClr val="white"/>
            </a:duotone>
          </a:blip>
          <a:srcRect t="23743" b="1257"/>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03863146-F927-2862-79AA-A5D6100EE6BA}"/>
              </a:ext>
            </a:extLst>
          </p:cNvPr>
          <p:cNvSpPr>
            <a:spLocks noGrp="1"/>
          </p:cNvSpPr>
          <p:nvPr>
            <p:ph type="title"/>
          </p:nvPr>
        </p:nvSpPr>
        <p:spPr>
          <a:xfrm>
            <a:off x="838200" y="365125"/>
            <a:ext cx="10515600" cy="1325563"/>
          </a:xfrm>
        </p:spPr>
        <p:txBody>
          <a:bodyPr>
            <a:normAutofit/>
          </a:bodyPr>
          <a:lstStyle/>
          <a:p>
            <a:r>
              <a:rPr lang="it-IT" sz="3600" dirty="0"/>
              <a:t>La tecnologia la possono usare tutti o è meglio porre dei limiti </a:t>
            </a:r>
            <a:r>
              <a:rPr lang="it-IT" sz="3600" dirty="0" smtClean="0"/>
              <a:t>d’età?</a:t>
            </a:r>
            <a:endParaRPr lang="it-IT" sz="3600" dirty="0"/>
          </a:p>
        </p:txBody>
      </p:sp>
      <p:graphicFrame>
        <p:nvGraphicFramePr>
          <p:cNvPr id="5" name="Segnaposto contenuto 2">
            <a:extLst>
              <a:ext uri="{FF2B5EF4-FFF2-40B4-BE49-F238E27FC236}">
                <a16:creationId xmlns="" xmlns:a16="http://schemas.microsoft.com/office/drawing/2014/main" id="{06191E71-5979-EE1B-AAAA-6458668AB0C5}"/>
              </a:ext>
            </a:extLst>
          </p:cNvPr>
          <p:cNvGraphicFramePr>
            <a:graphicFrameLocks noGrp="1"/>
          </p:cNvGraphicFramePr>
          <p:nvPr>
            <p:ph idx="1"/>
            <p:extLst>
              <p:ext uri="{D42A27DB-BD31-4B8C-83A1-F6EECF244321}">
                <p14:modId xmlns="" xmlns:p14="http://schemas.microsoft.com/office/powerpoint/2010/main" val="40159710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4063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9C4949D-A0BF-8A3A-481D-F6BB8EC488D2}"/>
              </a:ext>
            </a:extLst>
          </p:cNvPr>
          <p:cNvSpPr>
            <a:spLocks noGrp="1"/>
          </p:cNvSpPr>
          <p:nvPr>
            <p:ph type="title"/>
          </p:nvPr>
        </p:nvSpPr>
        <p:spPr/>
        <p:txBody>
          <a:bodyPr>
            <a:normAutofit/>
          </a:bodyPr>
          <a:lstStyle/>
          <a:p>
            <a:r>
              <a:rPr lang="it-IT" sz="4000" dirty="0"/>
              <a:t>Che cosa ci fa guadagnare o </a:t>
            </a:r>
            <a:r>
              <a:rPr lang="it-IT" sz="4000" dirty="0" smtClean="0"/>
              <a:t>che cosa rischia </a:t>
            </a:r>
            <a:r>
              <a:rPr lang="it-IT" sz="4000" dirty="0"/>
              <a:t>di farci perdere la tecnologia?</a:t>
            </a:r>
          </a:p>
        </p:txBody>
      </p:sp>
      <p:sp>
        <p:nvSpPr>
          <p:cNvPr id="4" name="Segnaposto testo 3">
            <a:extLst>
              <a:ext uri="{FF2B5EF4-FFF2-40B4-BE49-F238E27FC236}">
                <a16:creationId xmlns="" xmlns:a16="http://schemas.microsoft.com/office/drawing/2014/main" id="{08E6D547-1DDC-332A-0963-649E731E3F7E}"/>
              </a:ext>
            </a:extLst>
          </p:cNvPr>
          <p:cNvSpPr>
            <a:spLocks noGrp="1"/>
          </p:cNvSpPr>
          <p:nvPr>
            <p:ph type="body" idx="1"/>
          </p:nvPr>
        </p:nvSpPr>
        <p:spPr/>
        <p:txBody>
          <a:bodyPr/>
          <a:lstStyle/>
          <a:p>
            <a:r>
              <a:rPr lang="it-IT" dirty="0">
                <a:solidFill>
                  <a:schemeClr val="accent6">
                    <a:lumMod val="75000"/>
                  </a:schemeClr>
                </a:solidFill>
              </a:rPr>
              <a:t>Guadagnare</a:t>
            </a:r>
          </a:p>
        </p:txBody>
      </p:sp>
      <p:sp>
        <p:nvSpPr>
          <p:cNvPr id="5" name="Segnaposto contenuto 4">
            <a:extLst>
              <a:ext uri="{FF2B5EF4-FFF2-40B4-BE49-F238E27FC236}">
                <a16:creationId xmlns="" xmlns:a16="http://schemas.microsoft.com/office/drawing/2014/main" id="{07A10008-8CA9-76DE-BB55-86546C872BD5}"/>
              </a:ext>
            </a:extLst>
          </p:cNvPr>
          <p:cNvSpPr>
            <a:spLocks noGrp="1"/>
          </p:cNvSpPr>
          <p:nvPr>
            <p:ph sz="half" idx="2"/>
          </p:nvPr>
        </p:nvSpPr>
        <p:spPr/>
        <p:txBody>
          <a:bodyPr/>
          <a:lstStyle/>
          <a:p>
            <a:r>
              <a:rPr lang="it-IT" dirty="0"/>
              <a:t>Amicizie on line</a:t>
            </a:r>
          </a:p>
          <a:p>
            <a:r>
              <a:rPr lang="it-IT" dirty="0" smtClean="0"/>
              <a:t>La possibilità di vendere </a:t>
            </a:r>
            <a:r>
              <a:rPr lang="it-IT" dirty="0"/>
              <a:t>e/o </a:t>
            </a:r>
            <a:r>
              <a:rPr lang="it-IT" dirty="0" smtClean="0"/>
              <a:t>comprare in qualsiasi momento e dovunque</a:t>
            </a:r>
            <a:endParaRPr lang="it-IT" dirty="0"/>
          </a:p>
          <a:p>
            <a:pPr>
              <a:buNone/>
            </a:pPr>
            <a:endParaRPr lang="it-IT" dirty="0"/>
          </a:p>
        </p:txBody>
      </p:sp>
      <p:sp>
        <p:nvSpPr>
          <p:cNvPr id="6" name="Segnaposto testo 5">
            <a:extLst>
              <a:ext uri="{FF2B5EF4-FFF2-40B4-BE49-F238E27FC236}">
                <a16:creationId xmlns="" xmlns:a16="http://schemas.microsoft.com/office/drawing/2014/main" id="{FCD0E0EA-09B4-FE20-724D-E526956AADB2}"/>
              </a:ext>
            </a:extLst>
          </p:cNvPr>
          <p:cNvSpPr>
            <a:spLocks noGrp="1"/>
          </p:cNvSpPr>
          <p:nvPr>
            <p:ph type="body" sz="quarter" idx="3"/>
          </p:nvPr>
        </p:nvSpPr>
        <p:spPr/>
        <p:txBody>
          <a:bodyPr/>
          <a:lstStyle/>
          <a:p>
            <a:r>
              <a:rPr lang="it-IT" dirty="0">
                <a:solidFill>
                  <a:srgbClr val="FF0000"/>
                </a:solidFill>
              </a:rPr>
              <a:t>Perdere</a:t>
            </a:r>
          </a:p>
        </p:txBody>
      </p:sp>
      <p:sp>
        <p:nvSpPr>
          <p:cNvPr id="7" name="Segnaposto contenuto 6">
            <a:extLst>
              <a:ext uri="{FF2B5EF4-FFF2-40B4-BE49-F238E27FC236}">
                <a16:creationId xmlns="" xmlns:a16="http://schemas.microsoft.com/office/drawing/2014/main" id="{D6323626-D760-C752-880F-CDEAC20F970A}"/>
              </a:ext>
            </a:extLst>
          </p:cNvPr>
          <p:cNvSpPr>
            <a:spLocks noGrp="1"/>
          </p:cNvSpPr>
          <p:nvPr>
            <p:ph sz="quarter" idx="4"/>
          </p:nvPr>
        </p:nvSpPr>
        <p:spPr/>
        <p:txBody>
          <a:bodyPr/>
          <a:lstStyle/>
          <a:p>
            <a:r>
              <a:rPr lang="it-IT" dirty="0" smtClean="0"/>
              <a:t>Amicizie, quando </a:t>
            </a:r>
            <a:r>
              <a:rPr lang="it-IT" dirty="0"/>
              <a:t>si perde ai videogiochi</a:t>
            </a:r>
          </a:p>
          <a:p>
            <a:r>
              <a:rPr lang="it-IT" dirty="0"/>
              <a:t>Soldi </a:t>
            </a:r>
            <a:r>
              <a:rPr lang="it-IT" dirty="0" smtClean="0"/>
              <a:t>(truffe</a:t>
            </a:r>
            <a:r>
              <a:rPr lang="it-IT" dirty="0"/>
              <a:t>)</a:t>
            </a:r>
          </a:p>
          <a:p>
            <a:r>
              <a:rPr lang="it-IT" dirty="0"/>
              <a:t>Soldi per </a:t>
            </a:r>
            <a:r>
              <a:rPr lang="it-IT" dirty="0" smtClean="0"/>
              <a:t>acquistare </a:t>
            </a:r>
            <a:r>
              <a:rPr lang="it-IT" dirty="0" err="1" smtClean="0"/>
              <a:t>skin</a:t>
            </a:r>
            <a:endParaRPr lang="it-IT" dirty="0"/>
          </a:p>
          <a:p>
            <a:r>
              <a:rPr lang="it-IT" dirty="0"/>
              <a:t>Funzionalità o dati del telefono per colpa di virus</a:t>
            </a:r>
          </a:p>
        </p:txBody>
      </p:sp>
    </p:spTree>
    <p:extLst>
      <p:ext uri="{BB962C8B-B14F-4D97-AF65-F5344CB8AC3E}">
        <p14:creationId xmlns="" xmlns:p14="http://schemas.microsoft.com/office/powerpoint/2010/main" val="58406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 xmlns:a16="http://schemas.microsoft.com/office/drawing/2014/main" id="{3ECBE1F1-D69B-4AFA-ABD5-8E41720EF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PU con numeri binari e cianografia">
            <a:extLst>
              <a:ext uri="{FF2B5EF4-FFF2-40B4-BE49-F238E27FC236}">
                <a16:creationId xmlns="" xmlns:a16="http://schemas.microsoft.com/office/drawing/2014/main" id="{C623ABF6-7D78-2674-FCE6-4D7FDD961BB9}"/>
              </a:ext>
            </a:extLst>
          </p:cNvPr>
          <p:cNvPicPr>
            <a:picLocks noChangeAspect="1"/>
          </p:cNvPicPr>
          <p:nvPr/>
        </p:nvPicPr>
        <p:blipFill rotWithShape="1">
          <a:blip r:embed="rId2"/>
          <a:srcRect l="30763" r="24862"/>
          <a:stretch/>
        </p:blipFill>
        <p:spPr>
          <a:xfrm>
            <a:off x="-1" y="-2"/>
            <a:ext cx="5410198" cy="6858002"/>
          </a:xfrm>
          <a:prstGeom prst="rect">
            <a:avLst/>
          </a:prstGeom>
        </p:spPr>
      </p:pic>
      <p:sp useBgFill="1">
        <p:nvSpPr>
          <p:cNvPr id="11" name="Rectangle 10">
            <a:extLst>
              <a:ext uri="{FF2B5EF4-FFF2-40B4-BE49-F238E27FC236}">
                <a16:creationId xmlns="" xmlns:a16="http://schemas.microsoft.com/office/drawing/2014/main" id="{603A6265-E10C-4B85-9C20-E75FCAF9C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E9EA59F5-3388-97DD-8FC5-22DE766DD0CD}"/>
              </a:ext>
            </a:extLst>
          </p:cNvPr>
          <p:cNvSpPr>
            <a:spLocks noGrp="1"/>
          </p:cNvSpPr>
          <p:nvPr>
            <p:ph type="title"/>
          </p:nvPr>
        </p:nvSpPr>
        <p:spPr>
          <a:xfrm>
            <a:off x="6115317" y="71121"/>
            <a:ext cx="5464968" cy="1554480"/>
          </a:xfrm>
        </p:spPr>
        <p:txBody>
          <a:bodyPr>
            <a:normAutofit fontScale="90000"/>
          </a:bodyPr>
          <a:lstStyle/>
          <a:p>
            <a:r>
              <a:rPr lang="it-IT" sz="4000" dirty="0"/>
              <a:t>Come potrebbe essere la tecnologia del futuro?</a:t>
            </a:r>
          </a:p>
        </p:txBody>
      </p:sp>
      <p:sp>
        <p:nvSpPr>
          <p:cNvPr id="3" name="Segnaposto contenuto 2">
            <a:extLst>
              <a:ext uri="{FF2B5EF4-FFF2-40B4-BE49-F238E27FC236}">
                <a16:creationId xmlns="" xmlns:a16="http://schemas.microsoft.com/office/drawing/2014/main" id="{21BD0A5E-E73A-3831-63C8-D2CAF93170EA}"/>
              </a:ext>
            </a:extLst>
          </p:cNvPr>
          <p:cNvSpPr>
            <a:spLocks noGrp="1"/>
          </p:cNvSpPr>
          <p:nvPr>
            <p:ph idx="1"/>
          </p:nvPr>
        </p:nvSpPr>
        <p:spPr>
          <a:xfrm>
            <a:off x="6115317" y="1219200"/>
            <a:ext cx="5247340" cy="5445760"/>
          </a:xfrm>
        </p:spPr>
        <p:txBody>
          <a:bodyPr anchor="ctr">
            <a:normAutofit/>
          </a:bodyPr>
          <a:lstStyle/>
          <a:p>
            <a:r>
              <a:rPr lang="it-IT" sz="2400" dirty="0"/>
              <a:t>Creare altre piattaforme digitali</a:t>
            </a:r>
          </a:p>
          <a:p>
            <a:r>
              <a:rPr lang="it-IT" sz="2400" dirty="0" smtClean="0"/>
              <a:t>Utilizzare torrette </a:t>
            </a:r>
            <a:r>
              <a:rPr lang="it-IT" sz="2400" dirty="0"/>
              <a:t>tecnologiche per proteggere la casa da </a:t>
            </a:r>
            <a:r>
              <a:rPr lang="it-IT" sz="2400" dirty="0" smtClean="0"/>
              <a:t>intrusi</a:t>
            </a:r>
            <a:endParaRPr lang="it-IT" sz="2400" dirty="0"/>
          </a:p>
          <a:p>
            <a:r>
              <a:rPr lang="it-IT" sz="2400" dirty="0" smtClean="0"/>
              <a:t>Creare forme </a:t>
            </a:r>
            <a:r>
              <a:rPr lang="it-IT" sz="2400" dirty="0"/>
              <a:t>più sofisticate di PC e </a:t>
            </a:r>
            <a:r>
              <a:rPr lang="it-IT" sz="2400" dirty="0" smtClean="0"/>
              <a:t>di telefonini</a:t>
            </a:r>
            <a:endParaRPr lang="it-IT" sz="2400" dirty="0"/>
          </a:p>
          <a:p>
            <a:r>
              <a:rPr lang="it-IT" sz="2400" dirty="0" smtClean="0"/>
              <a:t>Avere treni </a:t>
            </a:r>
            <a:r>
              <a:rPr lang="it-IT" sz="2400" dirty="0"/>
              <a:t>sospesi velocissimi che si muovono con l’utilizzo di </a:t>
            </a:r>
            <a:r>
              <a:rPr lang="it-IT" sz="2400" dirty="0" smtClean="0"/>
              <a:t>magneti </a:t>
            </a:r>
          </a:p>
          <a:p>
            <a:r>
              <a:rPr lang="it-IT" sz="2400" dirty="0" smtClean="0"/>
              <a:t>Avere treni senza personale </a:t>
            </a:r>
            <a:endParaRPr lang="it-IT" sz="2400" dirty="0"/>
          </a:p>
          <a:p>
            <a:endParaRPr lang="it-IT" sz="2400" dirty="0"/>
          </a:p>
        </p:txBody>
      </p:sp>
    </p:spTree>
    <p:extLst>
      <p:ext uri="{BB962C8B-B14F-4D97-AF65-F5344CB8AC3E}">
        <p14:creationId xmlns="" xmlns:p14="http://schemas.microsoft.com/office/powerpoint/2010/main" val="221081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7">
            <a:extLst>
              <a:ext uri="{FF2B5EF4-FFF2-40B4-BE49-F238E27FC236}">
                <a16:creationId xmlns="" xmlns:a16="http://schemas.microsoft.com/office/drawing/2014/main" id="{91DC6ABD-215C-4EA8-A483-CEF5B99AB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a:p>
        </p:txBody>
      </p:sp>
      <p:sp>
        <p:nvSpPr>
          <p:cNvPr id="2" name="Titolo 1">
            <a:extLst>
              <a:ext uri="{FF2B5EF4-FFF2-40B4-BE49-F238E27FC236}">
                <a16:creationId xmlns="" xmlns:a16="http://schemas.microsoft.com/office/drawing/2014/main" id="{55701E01-F638-6247-F5F0-C2B25D8A3B31}"/>
              </a:ext>
            </a:extLst>
          </p:cNvPr>
          <p:cNvSpPr>
            <a:spLocks noGrp="1"/>
          </p:cNvSpPr>
          <p:nvPr>
            <p:ph type="ctrTitle"/>
          </p:nvPr>
        </p:nvSpPr>
        <p:spPr>
          <a:xfrm>
            <a:off x="819509" y="138023"/>
            <a:ext cx="7349706" cy="1958195"/>
          </a:xfrm>
        </p:spPr>
        <p:txBody>
          <a:bodyPr>
            <a:normAutofit fontScale="90000"/>
          </a:bodyPr>
          <a:lstStyle/>
          <a:p>
            <a:pPr algn="l"/>
            <a:r>
              <a:rPr lang="it-IT" sz="4000" dirty="0" smtClean="0"/>
              <a:t/>
            </a:r>
            <a:br>
              <a:rPr lang="it-IT" sz="4000" dirty="0" smtClean="0"/>
            </a:br>
            <a:r>
              <a:rPr lang="it-IT" sz="4000" dirty="0" smtClean="0"/>
              <a:t/>
            </a:r>
            <a:br>
              <a:rPr lang="it-IT" sz="4000" dirty="0" smtClean="0"/>
            </a:br>
            <a:r>
              <a:rPr lang="it-IT" sz="4000" dirty="0" smtClean="0"/>
              <a:t/>
            </a:r>
            <a:br>
              <a:rPr lang="it-IT" sz="4000" dirty="0" smtClean="0"/>
            </a:br>
            <a:r>
              <a:rPr lang="it-IT" sz="4000" dirty="0" smtClean="0"/>
              <a:t/>
            </a:r>
            <a:br>
              <a:rPr lang="it-IT" sz="4000" dirty="0" smtClean="0"/>
            </a:br>
            <a:r>
              <a:rPr lang="it-IT" sz="4000" dirty="0" smtClean="0"/>
              <a:t/>
            </a:r>
            <a:br>
              <a:rPr lang="it-IT" sz="4000" dirty="0" smtClean="0"/>
            </a:br>
            <a:r>
              <a:rPr lang="it-IT" sz="2700" b="1" dirty="0" smtClean="0"/>
              <a:t>Seconda </a:t>
            </a:r>
            <a:r>
              <a:rPr lang="it-IT" sz="2700" b="1" dirty="0" smtClean="0"/>
              <a:t>attività</a:t>
            </a:r>
            <a:br>
              <a:rPr lang="it-IT" sz="2700" b="1" dirty="0" smtClean="0"/>
            </a:br>
            <a:r>
              <a:rPr lang="it-IT" sz="2700" dirty="0" smtClean="0">
                <a:solidFill>
                  <a:schemeClr val="accent1">
                    <a:lumMod val="60000"/>
                    <a:lumOff val="40000"/>
                  </a:schemeClr>
                </a:solidFill>
              </a:rPr>
              <a:t/>
            </a:r>
            <a:br>
              <a:rPr lang="it-IT" sz="2700" dirty="0" smtClean="0">
                <a:solidFill>
                  <a:schemeClr val="accent1">
                    <a:lumMod val="60000"/>
                    <a:lumOff val="40000"/>
                  </a:schemeClr>
                </a:solidFill>
              </a:rPr>
            </a:br>
            <a:r>
              <a:rPr lang="it-IT" sz="2700" b="1" dirty="0" smtClean="0">
                <a:solidFill>
                  <a:srgbClr val="0070C0"/>
                </a:solidFill>
                <a:latin typeface="Castellar" pitchFamily="18" charset="0"/>
              </a:rPr>
              <a:t>IO e VOI</a:t>
            </a:r>
            <a:r>
              <a:rPr lang="it-IT" sz="2700" dirty="0" smtClean="0">
                <a:solidFill>
                  <a:schemeClr val="accent1">
                    <a:lumMod val="60000"/>
                    <a:lumOff val="40000"/>
                  </a:schemeClr>
                </a:solidFill>
              </a:rPr>
              <a:t/>
            </a:r>
            <a:br>
              <a:rPr lang="it-IT" sz="2700" dirty="0" smtClean="0">
                <a:solidFill>
                  <a:schemeClr val="accent1">
                    <a:lumMod val="60000"/>
                    <a:lumOff val="40000"/>
                  </a:schemeClr>
                </a:solidFill>
              </a:rPr>
            </a:br>
            <a:r>
              <a:rPr lang="it-IT" sz="2200" dirty="0" smtClean="0"/>
              <a:t>Grazie a un gioco di presentazione, si discutono i rischi e le opportunità relative alla diffusione di informazioni online e si visiona un video sull’utilizzo di Internet in sicurezza. </a:t>
            </a:r>
            <a:endParaRPr lang="it-IT" sz="2200" dirty="0"/>
          </a:p>
        </p:txBody>
      </p:sp>
      <p:grpSp>
        <p:nvGrpSpPr>
          <p:cNvPr id="30" name="Group 19">
            <a:extLst>
              <a:ext uri="{FF2B5EF4-FFF2-40B4-BE49-F238E27FC236}">
                <a16:creationId xmlns="" xmlns:a16="http://schemas.microsoft.com/office/drawing/2014/main" id="{3AF6A671-C637-4547-85F4-51B6D188139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416432" y="1"/>
            <a:ext cx="2446384" cy="5777808"/>
            <a:chOff x="329184" y="1"/>
            <a:chExt cx="524256" cy="5777808"/>
          </a:xfrm>
        </p:grpSpPr>
        <p:cxnSp>
          <p:nvCxnSpPr>
            <p:cNvPr id="21" name="Straight Connector 20">
              <a:extLst>
                <a:ext uri="{FF2B5EF4-FFF2-40B4-BE49-F238E27FC236}">
                  <a16:creationId xmlns="" xmlns:a16="http://schemas.microsoft.com/office/drawing/2014/main" id="{C575CF26-3D3C-4C5A-A2B7-00432016EF6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Rectangle 21">
              <a:extLst>
                <a:ext uri="{FF2B5EF4-FFF2-40B4-BE49-F238E27FC236}">
                  <a16:creationId xmlns="" xmlns:a16="http://schemas.microsoft.com/office/drawing/2014/main" id="{99413ED5-9ED4-4772-BCE4-2BCAE6B12E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ottotitolo 7"/>
          <p:cNvSpPr>
            <a:spLocks noGrp="1"/>
          </p:cNvSpPr>
          <p:nvPr>
            <p:ph type="subTitle" idx="1"/>
          </p:nvPr>
        </p:nvSpPr>
        <p:spPr/>
        <p:txBody>
          <a:bodyPr>
            <a:normAutofit fontScale="92500" lnSpcReduction="10000"/>
          </a:bodyPr>
          <a:lstStyle/>
          <a:p>
            <a:r>
              <a:rPr lang="it-IT" sz="3200" dirty="0" smtClean="0"/>
              <a:t>Adesso mi presento </a:t>
            </a:r>
          </a:p>
          <a:p>
            <a:r>
              <a:rPr lang="it-IT" sz="3200" dirty="0" smtClean="0"/>
              <a:t>ai miei compagni</a:t>
            </a:r>
          </a:p>
          <a:p>
            <a:r>
              <a:rPr lang="it-IT" sz="1900" dirty="0" smtClean="0"/>
              <a:t>Ogni alunno si presenta fornendo</a:t>
            </a:r>
          </a:p>
          <a:p>
            <a:r>
              <a:rPr lang="it-IT" sz="1900" dirty="0" smtClean="0"/>
              <a:t> informazioni reali di sé.</a:t>
            </a:r>
          </a:p>
          <a:p>
            <a:endParaRPr lang="it-IT" dirty="0"/>
          </a:p>
        </p:txBody>
      </p:sp>
      <p:pic>
        <p:nvPicPr>
          <p:cNvPr id="10" name="Immagine 9" descr="IMG IO E VOI.jpg"/>
          <p:cNvPicPr>
            <a:picLocks noChangeAspect="1"/>
          </p:cNvPicPr>
          <p:nvPr/>
        </p:nvPicPr>
        <p:blipFill>
          <a:blip r:embed="rId2" cstate="print"/>
          <a:stretch>
            <a:fillRect/>
          </a:stretch>
        </p:blipFill>
        <p:spPr>
          <a:xfrm>
            <a:off x="8393502" y="0"/>
            <a:ext cx="3798498" cy="5883215"/>
          </a:xfrm>
          <a:prstGeom prst="rect">
            <a:avLst/>
          </a:prstGeom>
        </p:spPr>
      </p:pic>
    </p:spTree>
    <p:extLst>
      <p:ext uri="{BB962C8B-B14F-4D97-AF65-F5344CB8AC3E}">
        <p14:creationId xmlns="" xmlns:p14="http://schemas.microsoft.com/office/powerpoint/2010/main" val="1912818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fera di mesh e nodi">
            <a:extLst>
              <a:ext uri="{FF2B5EF4-FFF2-40B4-BE49-F238E27FC236}">
                <a16:creationId xmlns="" xmlns:a16="http://schemas.microsoft.com/office/drawing/2014/main" id="{7CC69F79-2319-B540-B194-F140A221045D}"/>
              </a:ext>
            </a:extLst>
          </p:cNvPr>
          <p:cNvPicPr>
            <a:picLocks noChangeAspect="1"/>
          </p:cNvPicPr>
          <p:nvPr/>
        </p:nvPicPr>
        <p:blipFill rotWithShape="1">
          <a:blip r:embed="rId2">
            <a:alphaModFix amt="40000"/>
            <a:lum bright="34000" contrast="78000"/>
          </a:blip>
          <a:srcRect t="1430" b="23570"/>
          <a:stretch/>
        </p:blipFill>
        <p:spPr>
          <a:xfrm>
            <a:off x="20" y="10"/>
            <a:ext cx="12191980" cy="6857990"/>
          </a:xfrm>
          <a:prstGeom prst="rect">
            <a:avLst/>
          </a:prstGeom>
        </p:spPr>
      </p:pic>
      <p:sp>
        <p:nvSpPr>
          <p:cNvPr id="2" name="Titolo 1">
            <a:extLst>
              <a:ext uri="{FF2B5EF4-FFF2-40B4-BE49-F238E27FC236}">
                <a16:creationId xmlns="" xmlns:a16="http://schemas.microsoft.com/office/drawing/2014/main" id="{0CC41B14-A8BE-B052-54F1-3F1E3AD79DC4}"/>
              </a:ext>
            </a:extLst>
          </p:cNvPr>
          <p:cNvSpPr>
            <a:spLocks noGrp="1"/>
          </p:cNvSpPr>
          <p:nvPr>
            <p:ph type="title"/>
          </p:nvPr>
        </p:nvSpPr>
        <p:spPr>
          <a:xfrm>
            <a:off x="448574" y="1190444"/>
            <a:ext cx="10778226" cy="819511"/>
          </a:xfrm>
          <a:noFill/>
        </p:spPr>
        <p:txBody>
          <a:bodyPr vert="horz" lIns="91440" tIns="45720" rIns="91440" bIns="45720" rtlCol="0" anchor="b">
            <a:normAutofit fontScale="90000"/>
          </a:bodyPr>
          <a:lstStyle/>
          <a:p>
            <a:r>
              <a:rPr lang="en-US" sz="3100" dirty="0" smtClean="0">
                <a:ln w="22225">
                  <a:solidFill>
                    <a:schemeClr val="tx1"/>
                  </a:solidFill>
                  <a:miter lim="800000"/>
                </a:ln>
                <a:noFill/>
              </a:rPr>
              <a:t>IO E GLI </a:t>
            </a:r>
            <a:r>
              <a:rPr lang="en-US" sz="3100" dirty="0" smtClean="0">
                <a:ln w="22225">
                  <a:solidFill>
                    <a:schemeClr val="tx1"/>
                  </a:solidFill>
                  <a:miter lim="800000"/>
                </a:ln>
                <a:noFill/>
              </a:rPr>
              <a:t>ALTRI</a:t>
            </a:r>
            <a:r>
              <a:rPr lang="en-US" sz="3100" dirty="0" smtClean="0">
                <a:ln w="22225">
                  <a:solidFill>
                    <a:schemeClr val="tx1"/>
                  </a:solidFill>
                  <a:miter lim="800000"/>
                </a:ln>
                <a:noFill/>
              </a:rPr>
              <a:t/>
            </a:r>
            <a:br>
              <a:rPr lang="en-US" sz="3100" dirty="0" smtClean="0">
                <a:ln w="22225">
                  <a:solidFill>
                    <a:schemeClr val="tx1"/>
                  </a:solidFill>
                  <a:miter lim="800000"/>
                </a:ln>
                <a:noFill/>
              </a:rPr>
            </a:br>
            <a:r>
              <a:rPr lang="en-US" sz="3100" dirty="0" smtClean="0">
                <a:ln w="22225">
                  <a:solidFill>
                    <a:schemeClr val="tx1"/>
                  </a:solidFill>
                  <a:miter lim="800000"/>
                </a:ln>
                <a:noFill/>
              </a:rPr>
              <a:t>…</a:t>
            </a:r>
            <a:r>
              <a:rPr lang="en-US" sz="2700" dirty="0" smtClean="0">
                <a:ln w="22225">
                  <a:solidFill>
                    <a:schemeClr val="tx1"/>
                  </a:solidFill>
                  <a:miter lim="800000"/>
                </a:ln>
                <a:noFill/>
              </a:rPr>
              <a:t>e </a:t>
            </a:r>
            <a:r>
              <a:rPr lang="en-US" sz="2700" dirty="0" err="1">
                <a:ln w="22225">
                  <a:solidFill>
                    <a:schemeClr val="tx1"/>
                  </a:solidFill>
                  <a:miter lim="800000"/>
                </a:ln>
                <a:noFill/>
              </a:rPr>
              <a:t>adesso</a:t>
            </a:r>
            <a:r>
              <a:rPr lang="en-US" sz="2700" dirty="0">
                <a:ln w="22225">
                  <a:solidFill>
                    <a:schemeClr val="tx1"/>
                  </a:solidFill>
                  <a:miter lim="800000"/>
                </a:ln>
                <a:noFill/>
              </a:rPr>
              <a:t> mi </a:t>
            </a:r>
            <a:r>
              <a:rPr lang="en-US" sz="2700" dirty="0" err="1">
                <a:ln w="22225">
                  <a:solidFill>
                    <a:schemeClr val="tx1"/>
                  </a:solidFill>
                  <a:miter lim="800000"/>
                </a:ln>
                <a:solidFill>
                  <a:schemeClr val="tx2">
                    <a:lumMod val="75000"/>
                  </a:schemeClr>
                </a:solidFill>
              </a:rPr>
              <a:t>presento</a:t>
            </a:r>
            <a:r>
              <a:rPr lang="en-US" sz="2700" dirty="0">
                <a:ln w="22225">
                  <a:solidFill>
                    <a:schemeClr val="tx1"/>
                  </a:solidFill>
                  <a:miter lim="800000"/>
                </a:ln>
                <a:noFill/>
              </a:rPr>
              <a:t> </a:t>
            </a:r>
            <a:r>
              <a:rPr lang="en-US" sz="2700" dirty="0" err="1">
                <a:ln w="22225">
                  <a:solidFill>
                    <a:schemeClr val="tx1"/>
                  </a:solidFill>
                  <a:miter lim="800000"/>
                </a:ln>
                <a:noFill/>
              </a:rPr>
              <a:t>sul</a:t>
            </a:r>
            <a:r>
              <a:rPr lang="en-US" sz="2700" dirty="0">
                <a:ln w="22225">
                  <a:solidFill>
                    <a:schemeClr val="tx1"/>
                  </a:solidFill>
                  <a:miter lim="800000"/>
                </a:ln>
                <a:noFill/>
              </a:rPr>
              <a:t> web e sui </a:t>
            </a:r>
            <a:r>
              <a:rPr lang="en-US" sz="2700" dirty="0" smtClean="0">
                <a:ln w="22225">
                  <a:solidFill>
                    <a:schemeClr val="tx1"/>
                  </a:solidFill>
                  <a:miter lim="800000"/>
                </a:ln>
                <a:noFill/>
              </a:rPr>
              <a:t>social</a:t>
            </a:r>
            <a:r>
              <a:rPr lang="en-US" sz="3100" dirty="0" smtClean="0">
                <a:ln w="22225">
                  <a:solidFill>
                    <a:schemeClr val="tx1"/>
                  </a:solidFill>
                  <a:miter lim="800000"/>
                </a:ln>
                <a:noFill/>
              </a:rPr>
              <a:t/>
            </a:r>
            <a:br>
              <a:rPr lang="en-US" sz="3100" dirty="0" smtClean="0">
                <a:ln w="22225">
                  <a:solidFill>
                    <a:schemeClr val="tx1"/>
                  </a:solidFill>
                  <a:miter lim="800000"/>
                </a:ln>
                <a:noFill/>
              </a:rPr>
            </a:br>
            <a:r>
              <a:rPr lang="en-US" sz="2400" dirty="0" smtClean="0">
                <a:ln w="22225">
                  <a:solidFill>
                    <a:schemeClr val="tx1"/>
                  </a:solidFill>
                  <a:miter lim="800000"/>
                </a:ln>
                <a:noFill/>
              </a:rPr>
              <a:t/>
            </a:r>
            <a:br>
              <a:rPr lang="en-US" sz="2400" dirty="0" smtClean="0">
                <a:ln w="22225">
                  <a:solidFill>
                    <a:schemeClr val="tx1"/>
                  </a:solidFill>
                  <a:miter lim="800000"/>
                </a:ln>
                <a:noFill/>
              </a:rPr>
            </a:br>
            <a:r>
              <a:rPr lang="en-US" sz="2200" dirty="0" err="1" smtClean="0">
                <a:ln w="22225">
                  <a:solidFill>
                    <a:schemeClr val="tx1"/>
                  </a:solidFill>
                  <a:miter lim="800000"/>
                </a:ln>
                <a:noFill/>
              </a:rPr>
              <a:t>Ogni</a:t>
            </a:r>
            <a:r>
              <a:rPr lang="en-US" sz="2200" dirty="0" smtClean="0">
                <a:ln w="22225">
                  <a:solidFill>
                    <a:schemeClr val="tx1"/>
                  </a:solidFill>
                  <a:miter lim="800000"/>
                </a:ln>
                <a:noFill/>
              </a:rPr>
              <a:t> </a:t>
            </a:r>
            <a:r>
              <a:rPr lang="en-US" sz="2200" dirty="0" err="1" smtClean="0">
                <a:ln w="22225">
                  <a:solidFill>
                    <a:schemeClr val="tx1"/>
                  </a:solidFill>
                  <a:miter lim="800000"/>
                </a:ln>
                <a:noFill/>
              </a:rPr>
              <a:t>alunno</a:t>
            </a:r>
            <a:r>
              <a:rPr lang="en-US" sz="2200" dirty="0" smtClean="0">
                <a:ln w="22225">
                  <a:solidFill>
                    <a:schemeClr val="tx1"/>
                  </a:solidFill>
                  <a:miter lim="800000"/>
                </a:ln>
                <a:noFill/>
              </a:rPr>
              <a:t> </a:t>
            </a:r>
            <a:r>
              <a:rPr lang="en-US" sz="2200" dirty="0" err="1" smtClean="0">
                <a:ln w="22225">
                  <a:solidFill>
                    <a:schemeClr val="tx1"/>
                  </a:solidFill>
                  <a:miter lim="800000"/>
                </a:ln>
                <a:noFill/>
              </a:rPr>
              <a:t>fornisce</a:t>
            </a:r>
            <a:r>
              <a:rPr lang="en-US" sz="2200" dirty="0" smtClean="0">
                <a:ln w="22225">
                  <a:solidFill>
                    <a:schemeClr val="tx1"/>
                  </a:solidFill>
                  <a:miter lim="800000"/>
                </a:ln>
                <a:noFill/>
              </a:rPr>
              <a:t> </a:t>
            </a:r>
            <a:r>
              <a:rPr lang="en-US" sz="2200" dirty="0" err="1" smtClean="0">
                <a:ln w="22225">
                  <a:solidFill>
                    <a:schemeClr val="tx1"/>
                  </a:solidFill>
                  <a:miter lim="800000"/>
                </a:ln>
                <a:noFill/>
              </a:rPr>
              <a:t>di</a:t>
            </a:r>
            <a:r>
              <a:rPr lang="en-US" sz="2200" dirty="0" smtClean="0">
                <a:ln w="22225">
                  <a:solidFill>
                    <a:schemeClr val="tx1"/>
                  </a:solidFill>
                  <a:miter lim="800000"/>
                </a:ln>
                <a:noFill/>
              </a:rPr>
              <a:t> </a:t>
            </a:r>
            <a:r>
              <a:rPr lang="en-US" sz="2200" dirty="0" err="1" smtClean="0">
                <a:ln w="22225">
                  <a:solidFill>
                    <a:schemeClr val="tx1"/>
                  </a:solidFill>
                  <a:miter lim="800000"/>
                </a:ln>
                <a:noFill/>
              </a:rPr>
              <a:t>sè</a:t>
            </a:r>
            <a:r>
              <a:rPr lang="en-US" sz="2200" dirty="0" smtClean="0">
                <a:ln w="22225">
                  <a:solidFill>
                    <a:schemeClr val="tx1"/>
                  </a:solidFill>
                  <a:miter lim="800000"/>
                </a:ln>
                <a:noFill/>
              </a:rPr>
              <a:t> </a:t>
            </a:r>
            <a:r>
              <a:rPr lang="en-US" sz="2200" dirty="0" err="1" smtClean="0">
                <a:ln w="22225">
                  <a:solidFill>
                    <a:schemeClr val="tx1"/>
                  </a:solidFill>
                  <a:miter lim="800000"/>
                </a:ln>
                <a:noFill/>
              </a:rPr>
              <a:t>informazioni</a:t>
            </a:r>
            <a:r>
              <a:rPr lang="en-US" sz="2200" dirty="0" smtClean="0">
                <a:ln w="22225">
                  <a:solidFill>
                    <a:schemeClr val="tx1"/>
                  </a:solidFill>
                  <a:miter lim="800000"/>
                </a:ln>
                <a:noFill/>
              </a:rPr>
              <a:t> </a:t>
            </a:r>
            <a:r>
              <a:rPr lang="en-US" sz="2200" dirty="0" err="1" smtClean="0">
                <a:ln w="22225">
                  <a:solidFill>
                    <a:schemeClr val="tx1"/>
                  </a:solidFill>
                  <a:miter lim="800000"/>
                </a:ln>
                <a:noFill/>
              </a:rPr>
              <a:t>che</a:t>
            </a:r>
            <a:r>
              <a:rPr lang="en-US" sz="2200" dirty="0" smtClean="0">
                <a:ln w="22225">
                  <a:solidFill>
                    <a:schemeClr val="tx1"/>
                  </a:solidFill>
                  <a:miter lim="800000"/>
                </a:ln>
                <a:noFill/>
              </a:rPr>
              <a:t> non </a:t>
            </a:r>
            <a:r>
              <a:rPr lang="en-US" sz="2200" dirty="0" err="1" smtClean="0">
                <a:ln w="22225">
                  <a:solidFill>
                    <a:schemeClr val="tx1"/>
                  </a:solidFill>
                  <a:miter lim="800000"/>
                </a:ln>
                <a:noFill/>
              </a:rPr>
              <a:t>sempre</a:t>
            </a:r>
            <a:r>
              <a:rPr lang="en-US" sz="2200" dirty="0" smtClean="0">
                <a:ln w="22225">
                  <a:solidFill>
                    <a:schemeClr val="tx1"/>
                  </a:solidFill>
                  <a:miter lim="800000"/>
                </a:ln>
                <a:noFill/>
              </a:rPr>
              <a:t/>
            </a:r>
            <a:br>
              <a:rPr lang="en-US" sz="2200" dirty="0" smtClean="0">
                <a:ln w="22225">
                  <a:solidFill>
                    <a:schemeClr val="tx1"/>
                  </a:solidFill>
                  <a:miter lim="800000"/>
                </a:ln>
                <a:noFill/>
              </a:rPr>
            </a:br>
            <a:r>
              <a:rPr lang="en-US" sz="2200" dirty="0" err="1" smtClean="0">
                <a:ln w="22225">
                  <a:solidFill>
                    <a:schemeClr val="tx1"/>
                  </a:solidFill>
                  <a:miter lim="800000"/>
                </a:ln>
                <a:noFill/>
              </a:rPr>
              <a:t>corrispondono</a:t>
            </a:r>
            <a:r>
              <a:rPr lang="en-US" sz="2200" dirty="0" smtClean="0">
                <a:ln w="22225">
                  <a:solidFill>
                    <a:schemeClr val="tx1"/>
                  </a:solidFill>
                  <a:miter lim="800000"/>
                </a:ln>
                <a:noFill/>
              </a:rPr>
              <a:t> </a:t>
            </a:r>
            <a:r>
              <a:rPr lang="en-US" sz="2200" dirty="0" err="1" smtClean="0">
                <a:ln w="22225">
                  <a:solidFill>
                    <a:schemeClr val="tx1"/>
                  </a:solidFill>
                  <a:miter lim="800000"/>
                </a:ln>
                <a:noFill/>
              </a:rPr>
              <a:t>alla</a:t>
            </a:r>
            <a:r>
              <a:rPr lang="en-US" sz="2200" dirty="0" smtClean="0">
                <a:ln w="22225">
                  <a:solidFill>
                    <a:schemeClr val="tx1"/>
                  </a:solidFill>
                  <a:miter lim="800000"/>
                </a:ln>
                <a:noFill/>
              </a:rPr>
              <a:t> </a:t>
            </a:r>
            <a:r>
              <a:rPr lang="en-US" sz="2200" dirty="0" err="1" smtClean="0">
                <a:ln w="22225">
                  <a:solidFill>
                    <a:schemeClr val="tx1"/>
                  </a:solidFill>
                  <a:miter lim="800000"/>
                </a:ln>
                <a:noFill/>
              </a:rPr>
              <a:t>realtà</a:t>
            </a:r>
            <a:r>
              <a:rPr lang="en-US" sz="2200" dirty="0" smtClean="0">
                <a:ln w="22225">
                  <a:solidFill>
                    <a:schemeClr val="tx1"/>
                  </a:solidFill>
                  <a:miter lim="800000"/>
                </a:ln>
                <a:noFill/>
              </a:rPr>
              <a:t>, </a:t>
            </a:r>
            <a:r>
              <a:rPr lang="en-US" sz="2200" dirty="0" smtClean="0">
                <a:ln w="22225">
                  <a:solidFill>
                    <a:schemeClr val="tx1"/>
                  </a:solidFill>
                  <a:miter lim="800000"/>
                </a:ln>
                <a:noFill/>
              </a:rPr>
              <a:t>ma </a:t>
            </a:r>
            <a:r>
              <a:rPr lang="en-US" sz="2200" dirty="0" err="1" smtClean="0">
                <a:ln w="22225">
                  <a:solidFill>
                    <a:schemeClr val="tx1"/>
                  </a:solidFill>
                  <a:miter lim="800000"/>
                </a:ln>
                <a:noFill/>
              </a:rPr>
              <a:t>seguono</a:t>
            </a:r>
            <a:r>
              <a:rPr lang="en-US" sz="2200" dirty="0" smtClean="0">
                <a:ln w="22225">
                  <a:solidFill>
                    <a:schemeClr val="tx1"/>
                  </a:solidFill>
                  <a:miter lim="800000"/>
                </a:ln>
                <a:noFill/>
              </a:rPr>
              <a:t> </a:t>
            </a:r>
            <a:r>
              <a:rPr lang="en-US" sz="2200" dirty="0" err="1" smtClean="0">
                <a:ln w="22225">
                  <a:solidFill>
                    <a:schemeClr val="tx1"/>
                  </a:solidFill>
                  <a:miter lim="800000"/>
                </a:ln>
                <a:noFill/>
              </a:rPr>
              <a:t>spesso</a:t>
            </a:r>
            <a:r>
              <a:rPr lang="en-US" sz="2200" dirty="0" smtClean="0">
                <a:ln w="22225">
                  <a:solidFill>
                    <a:schemeClr val="tx1"/>
                  </a:solidFill>
                  <a:miter lim="800000"/>
                </a:ln>
                <a:noFill/>
              </a:rPr>
              <a:t> </a:t>
            </a:r>
            <a:r>
              <a:rPr lang="en-US" sz="2200" dirty="0" smtClean="0">
                <a:ln w="22225">
                  <a:solidFill>
                    <a:schemeClr val="tx1"/>
                  </a:solidFill>
                  <a:miter lim="800000"/>
                </a:ln>
                <a:noFill/>
              </a:rPr>
              <a:t>l’ </a:t>
            </a:r>
            <a:r>
              <a:rPr lang="en-US" sz="2200" dirty="0" err="1" smtClean="0">
                <a:ln w="22225">
                  <a:solidFill>
                    <a:schemeClr val="tx1"/>
                  </a:solidFill>
                  <a:miter lim="800000"/>
                </a:ln>
                <a:noFill/>
              </a:rPr>
              <a:t>immaginazione</a:t>
            </a:r>
            <a:r>
              <a:rPr lang="en-US" sz="2200" dirty="0" smtClean="0">
                <a:ln w="22225">
                  <a:solidFill>
                    <a:schemeClr val="tx1"/>
                  </a:solidFill>
                  <a:miter lim="800000"/>
                </a:ln>
                <a:noFill/>
              </a:rPr>
              <a:t> e  </a:t>
            </a:r>
            <a:r>
              <a:rPr lang="en-US" sz="2200" dirty="0" err="1" smtClean="0">
                <a:ln w="22225">
                  <a:solidFill>
                    <a:schemeClr val="tx1"/>
                  </a:solidFill>
                  <a:miter lim="800000"/>
                </a:ln>
                <a:noFill/>
              </a:rPr>
              <a:t>i</a:t>
            </a:r>
            <a:r>
              <a:rPr lang="en-US" sz="2200" dirty="0" smtClean="0">
                <a:ln w="22225">
                  <a:solidFill>
                    <a:schemeClr val="tx1"/>
                  </a:solidFill>
                  <a:miter lim="800000"/>
                </a:ln>
                <a:noFill/>
              </a:rPr>
              <a:t> </a:t>
            </a:r>
            <a:r>
              <a:rPr lang="en-US" sz="2200" dirty="0" err="1" smtClean="0">
                <a:ln w="22225">
                  <a:solidFill>
                    <a:schemeClr val="tx1"/>
                  </a:solidFill>
                  <a:miter lim="800000"/>
                </a:ln>
                <a:noFill/>
              </a:rPr>
              <a:t>desideri</a:t>
            </a:r>
            <a:r>
              <a:rPr lang="en-US" sz="2200" dirty="0" smtClean="0">
                <a:ln w="22225">
                  <a:solidFill>
                    <a:schemeClr val="tx1"/>
                  </a:solidFill>
                  <a:miter lim="800000"/>
                </a:ln>
                <a:noFill/>
              </a:rPr>
              <a:t> …</a:t>
            </a:r>
            <a:endParaRPr lang="en-US" sz="2200" dirty="0">
              <a:ln w="22225">
                <a:solidFill>
                  <a:schemeClr val="tx1"/>
                </a:solidFill>
                <a:miter lim="800000"/>
              </a:ln>
              <a:noFill/>
            </a:endParaRPr>
          </a:p>
        </p:txBody>
      </p:sp>
    </p:spTree>
    <p:extLst>
      <p:ext uri="{BB962C8B-B14F-4D97-AF65-F5344CB8AC3E}">
        <p14:creationId xmlns="" xmlns:p14="http://schemas.microsoft.com/office/powerpoint/2010/main" val="3952712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50DA1EB8-87CF-4588-A1FD-4756F9A28F6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testo, libro, carta, lettera&#10;&#10;Descrizione generata automaticamente">
            <a:extLst>
              <a:ext uri="{FF2B5EF4-FFF2-40B4-BE49-F238E27FC236}">
                <a16:creationId xmlns="" xmlns:a16="http://schemas.microsoft.com/office/drawing/2014/main" id="{18E0983E-77F5-7CF1-D9B6-65D5C688D22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2475" y="146648"/>
            <a:ext cx="3493699" cy="4433978"/>
          </a:xfrm>
          <a:prstGeom prst="rect">
            <a:avLst/>
          </a:prstGeom>
        </p:spPr>
      </p:pic>
      <p:cxnSp>
        <p:nvCxnSpPr>
          <p:cNvPr id="16" name="Straight Connector 15">
            <a:extLst>
              <a:ext uri="{FF2B5EF4-FFF2-40B4-BE49-F238E27FC236}">
                <a16:creationId xmlns="" xmlns:a16="http://schemas.microsoft.com/office/drawing/2014/main" id="{D7A4E378-EA57-47B9-B1EB-58B998F6CF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magine 8" descr="Immagine che contiene testo, carta, statico, Prodotto di carta&#10;&#10;Descrizione generata automaticamente">
            <a:extLst>
              <a:ext uri="{FF2B5EF4-FFF2-40B4-BE49-F238E27FC236}">
                <a16:creationId xmlns="" xmlns:a16="http://schemas.microsoft.com/office/drawing/2014/main" id="{51659774-FC7F-832D-515C-E973ED0A37B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85737" y="2053087"/>
            <a:ext cx="3165894" cy="4226943"/>
          </a:xfrm>
          <a:prstGeom prst="rect">
            <a:avLst/>
          </a:prstGeom>
        </p:spPr>
      </p:pic>
      <p:cxnSp>
        <p:nvCxnSpPr>
          <p:cNvPr id="18" name="Straight Connector 17">
            <a:extLst>
              <a:ext uri="{FF2B5EF4-FFF2-40B4-BE49-F238E27FC236}">
                <a16:creationId xmlns="" xmlns:a16="http://schemas.microsoft.com/office/drawing/2014/main" id="{D2B31ED6-76F0-425A-9A41-C947AEF9C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magine 6" descr="Immagine che contiene testo, carta, calligrafia, statico&#10;&#10;Descrizione generata automaticamente">
            <a:extLst>
              <a:ext uri="{FF2B5EF4-FFF2-40B4-BE49-F238E27FC236}">
                <a16:creationId xmlns="" xmlns:a16="http://schemas.microsoft.com/office/drawing/2014/main" id="{4001782B-ED3D-9265-E8F2-F394A1ADB0F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6200000">
            <a:off x="8243215" y="719626"/>
            <a:ext cx="3940921" cy="3209027"/>
          </a:xfrm>
          <a:prstGeom prst="rect">
            <a:avLst/>
          </a:prstGeom>
        </p:spPr>
      </p:pic>
    </p:spTree>
    <p:extLst>
      <p:ext uri="{BB962C8B-B14F-4D97-AF65-F5344CB8AC3E}">
        <p14:creationId xmlns="" xmlns:p14="http://schemas.microsoft.com/office/powerpoint/2010/main" val="54665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umetti vuoti">
            <a:extLst>
              <a:ext uri="{FF2B5EF4-FFF2-40B4-BE49-F238E27FC236}">
                <a16:creationId xmlns="" xmlns:a16="http://schemas.microsoft.com/office/drawing/2014/main" id="{AEA83309-EB0D-E0D4-A3C3-2972BD77081B}"/>
              </a:ext>
            </a:extLst>
          </p:cNvPr>
          <p:cNvPicPr>
            <a:picLocks noChangeAspect="1"/>
          </p:cNvPicPr>
          <p:nvPr/>
        </p:nvPicPr>
        <p:blipFill rotWithShape="1">
          <a:blip r:embed="rId2"/>
          <a:srcRect t="5335" b="10034"/>
          <a:stretch/>
        </p:blipFill>
        <p:spPr>
          <a:xfrm>
            <a:off x="0" y="0"/>
            <a:ext cx="12191979" cy="6887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 xmlns:a16="http://schemas.microsoft.com/office/drawing/2014/main" id="{4D60F200-5EB0-B223-2439-C96C67F0FE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4067CD3-146F-6228-E362-39AA720C25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 xmlns:a16="http://schemas.microsoft.com/office/drawing/2014/main" id="{271C7E5C-A0F8-E9FA-56DB-31A257FD4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3F70A3C-4474-2A39-470C-FD55A88375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 xmlns:a16="http://schemas.microsoft.com/office/drawing/2014/main" id="{BAC3F7D4-9613-0E1F-901C-98FE831DEB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AFD5167C-AF48-26F0-7A9F-3F76433748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87B30A01-FCA8-86A5-A840-C32A3BE2E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71EDF08-DD4F-6BB8-B3CB-551590C78B6D}"/>
              </a:ext>
            </a:extLst>
          </p:cNvPr>
          <p:cNvSpPr>
            <a:spLocks noGrp="1"/>
          </p:cNvSpPr>
          <p:nvPr>
            <p:ph type="title"/>
          </p:nvPr>
        </p:nvSpPr>
        <p:spPr>
          <a:xfrm>
            <a:off x="5253486" y="2355011"/>
            <a:ext cx="4019910" cy="2639450"/>
          </a:xfrm>
        </p:spPr>
        <p:txBody>
          <a:bodyPr vert="horz" lIns="91440" tIns="45720" rIns="91440" bIns="45720" rtlCol="0" anchor="b">
            <a:normAutofit fontScale="90000"/>
          </a:bodyPr>
          <a:lstStyle/>
          <a:p>
            <a:r>
              <a:rPr lang="en-US" sz="4000" dirty="0" err="1">
                <a:solidFill>
                  <a:srgbClr val="FFFFFF"/>
                </a:solidFill>
              </a:rPr>
              <a:t>Quali</a:t>
            </a:r>
            <a:r>
              <a:rPr lang="en-US" sz="4000" dirty="0">
                <a:solidFill>
                  <a:srgbClr val="FFFFFF"/>
                </a:solidFill>
              </a:rPr>
              <a:t> </a:t>
            </a:r>
            <a:r>
              <a:rPr lang="en-US" sz="4000" dirty="0" err="1">
                <a:solidFill>
                  <a:srgbClr val="FFFFFF"/>
                </a:solidFill>
              </a:rPr>
              <a:t>sono</a:t>
            </a:r>
            <a:r>
              <a:rPr lang="en-US" sz="4000" dirty="0">
                <a:solidFill>
                  <a:srgbClr val="FFFFFF"/>
                </a:solidFill>
              </a:rPr>
              <a:t> </a:t>
            </a:r>
            <a:r>
              <a:rPr lang="en-US" sz="4000" dirty="0" err="1">
                <a:solidFill>
                  <a:srgbClr val="FFFFFF"/>
                </a:solidFill>
              </a:rPr>
              <a:t>i</a:t>
            </a:r>
            <a:r>
              <a:rPr lang="en-US" sz="4000" dirty="0">
                <a:solidFill>
                  <a:srgbClr val="FFFFFF"/>
                </a:solidFill>
              </a:rPr>
              <a:t> </a:t>
            </a:r>
            <a:r>
              <a:rPr lang="en-US" sz="4000" dirty="0" err="1">
                <a:solidFill>
                  <a:srgbClr val="FFFFFF"/>
                </a:solidFill>
              </a:rPr>
              <a:t>messaggi</a:t>
            </a:r>
            <a:r>
              <a:rPr lang="en-US" sz="4000" dirty="0">
                <a:solidFill>
                  <a:srgbClr val="FFFFFF"/>
                </a:solidFill>
              </a:rPr>
              <a:t> </a:t>
            </a:r>
            <a:r>
              <a:rPr lang="en-US" sz="4000" dirty="0" err="1">
                <a:solidFill>
                  <a:srgbClr val="FFFFFF"/>
                </a:solidFill>
              </a:rPr>
              <a:t>più</a:t>
            </a:r>
            <a:r>
              <a:rPr lang="en-US" sz="4000" dirty="0">
                <a:solidFill>
                  <a:srgbClr val="FFFFFF"/>
                </a:solidFill>
              </a:rPr>
              <a:t> </a:t>
            </a:r>
            <a:r>
              <a:rPr lang="en-US" sz="4000" dirty="0" err="1">
                <a:solidFill>
                  <a:srgbClr val="FFFFFF"/>
                </a:solidFill>
              </a:rPr>
              <a:t>importanti</a:t>
            </a:r>
            <a:r>
              <a:rPr lang="en-US" sz="4000" dirty="0">
                <a:solidFill>
                  <a:srgbClr val="FFFFFF"/>
                </a:solidFill>
              </a:rPr>
              <a:t> per </a:t>
            </a:r>
            <a:r>
              <a:rPr lang="en-US" sz="4000" dirty="0" err="1">
                <a:solidFill>
                  <a:srgbClr val="FFFFFF"/>
                </a:solidFill>
              </a:rPr>
              <a:t>te</a:t>
            </a:r>
            <a:r>
              <a:rPr lang="en-US" sz="4000" dirty="0">
                <a:solidFill>
                  <a:srgbClr val="FFFFFF"/>
                </a:solidFill>
              </a:rPr>
              <a:t>, </a:t>
            </a:r>
            <a:r>
              <a:rPr lang="en-US" sz="4000" dirty="0" err="1">
                <a:solidFill>
                  <a:srgbClr val="FFFFFF"/>
                </a:solidFill>
              </a:rPr>
              <a:t>oppure</a:t>
            </a:r>
            <a:r>
              <a:rPr lang="en-US" sz="4000" dirty="0">
                <a:solidFill>
                  <a:srgbClr val="FFFFFF"/>
                </a:solidFill>
              </a:rPr>
              <a:t> </a:t>
            </a:r>
            <a:r>
              <a:rPr lang="en-US" sz="4000" dirty="0" err="1">
                <a:solidFill>
                  <a:srgbClr val="FFFFFF"/>
                </a:solidFill>
              </a:rPr>
              <a:t>cosa</a:t>
            </a:r>
            <a:r>
              <a:rPr lang="en-US" sz="4000" dirty="0">
                <a:solidFill>
                  <a:srgbClr val="FFFFFF"/>
                </a:solidFill>
              </a:rPr>
              <a:t> non </a:t>
            </a:r>
            <a:r>
              <a:rPr lang="en-US" sz="4000" dirty="0" err="1">
                <a:solidFill>
                  <a:srgbClr val="FFFFFF"/>
                </a:solidFill>
              </a:rPr>
              <a:t>sapevi</a:t>
            </a:r>
            <a:r>
              <a:rPr lang="en-US" sz="4000" dirty="0">
                <a:solidFill>
                  <a:srgbClr val="FFFFFF"/>
                </a:solidFill>
              </a:rPr>
              <a:t>?</a:t>
            </a:r>
          </a:p>
        </p:txBody>
      </p:sp>
    </p:spTree>
    <p:extLst>
      <p:ext uri="{BB962C8B-B14F-4D97-AF65-F5344CB8AC3E}">
        <p14:creationId xmlns="" xmlns:p14="http://schemas.microsoft.com/office/powerpoint/2010/main" val="274125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Immagine che contiene blu, Policromia, spazio, Blu elettrico&#10;&#10;Descrizione generata automaticamente">
            <a:extLst>
              <a:ext uri="{FF2B5EF4-FFF2-40B4-BE49-F238E27FC236}">
                <a16:creationId xmlns="" xmlns:a16="http://schemas.microsoft.com/office/drawing/2014/main" id="{5F98C63E-BA7F-49DD-A918-D695CD1DFF18}"/>
              </a:ext>
            </a:extLst>
          </p:cNvPr>
          <p:cNvPicPr>
            <a:picLocks noChangeAspect="1"/>
          </p:cNvPicPr>
          <p:nvPr/>
        </p:nvPicPr>
        <p:blipFill rotWithShape="1">
          <a:blip r:embed="rId2">
            <a:duotone>
              <a:schemeClr val="bg2">
                <a:shade val="45000"/>
                <a:satMod val="135000"/>
              </a:schemeClr>
              <a:prstClr val="white"/>
            </a:duotone>
          </a:blip>
          <a:srcRect t="21329"/>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4523A877-D48C-7CB5-06DB-4B40199C33B3}"/>
              </a:ext>
            </a:extLst>
          </p:cNvPr>
          <p:cNvSpPr>
            <a:spLocks noGrp="1"/>
          </p:cNvSpPr>
          <p:nvPr>
            <p:ph type="title"/>
          </p:nvPr>
        </p:nvSpPr>
        <p:spPr>
          <a:xfrm>
            <a:off x="838200" y="365125"/>
            <a:ext cx="10515600" cy="1325563"/>
          </a:xfrm>
        </p:spPr>
        <p:txBody>
          <a:bodyPr>
            <a:normAutofit/>
          </a:bodyPr>
          <a:lstStyle/>
          <a:p>
            <a:r>
              <a:rPr lang="it-IT" dirty="0"/>
              <a:t>I messaggi più importanti</a:t>
            </a:r>
          </a:p>
        </p:txBody>
      </p:sp>
      <p:graphicFrame>
        <p:nvGraphicFramePr>
          <p:cNvPr id="5" name="Segnaposto contenuto 2">
            <a:extLst>
              <a:ext uri="{FF2B5EF4-FFF2-40B4-BE49-F238E27FC236}">
                <a16:creationId xmlns="" xmlns:a16="http://schemas.microsoft.com/office/drawing/2014/main" id="{9E84397D-7FA3-BF3C-61C4-87CA21E0EB13}"/>
              </a:ext>
            </a:extLst>
          </p:cNvPr>
          <p:cNvGraphicFramePr>
            <a:graphicFrameLocks noGrp="1"/>
          </p:cNvGraphicFramePr>
          <p:nvPr>
            <p:ph idx="1"/>
            <p:extLst>
              <p:ext uri="{D42A27DB-BD31-4B8C-83A1-F6EECF244321}">
                <p14:modId xmlns="" xmlns:p14="http://schemas.microsoft.com/office/powerpoint/2010/main" val="11915321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8696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5B4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089B1DE7-60CF-08A5-72C4-07A02845C364}"/>
              </a:ext>
            </a:extLst>
          </p:cNvPr>
          <p:cNvSpPr>
            <a:spLocks noGrp="1"/>
          </p:cNvSpPr>
          <p:nvPr>
            <p:ph type="title"/>
          </p:nvPr>
        </p:nvSpPr>
        <p:spPr>
          <a:xfrm>
            <a:off x="300789" y="1094875"/>
            <a:ext cx="3645569" cy="4259178"/>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r>
            <a:br>
              <a:rPr lang="en-US" sz="2600" i="1" dirty="0" smtClean="0">
                <a:solidFill>
                  <a:srgbClr val="FFFFFF"/>
                </a:solidFill>
              </a:rPr>
            </a:br>
            <a:r>
              <a:rPr lang="en-US" sz="2600" i="1" dirty="0" smtClean="0">
                <a:solidFill>
                  <a:srgbClr val="FFFFFF"/>
                </a:solidFill>
              </a:rPr>
              <a:t> </a:t>
            </a:r>
            <a:r>
              <a:rPr lang="en-US" sz="2000" b="1" i="1" dirty="0" smtClean="0">
                <a:solidFill>
                  <a:srgbClr val="FFFFFF"/>
                </a:solidFill>
              </a:rPr>
              <a:t>PRIMA ATTIVITA</a:t>
            </a:r>
            <a:r>
              <a:rPr lang="en-US" sz="2000" i="1" dirty="0" smtClean="0">
                <a:solidFill>
                  <a:srgbClr val="FFFFFF"/>
                </a:solidFill>
              </a:rPr>
              <a:t>’</a:t>
            </a:r>
            <a:br>
              <a:rPr lang="en-US" sz="2000" i="1" dirty="0" smtClean="0">
                <a:solidFill>
                  <a:srgbClr val="FFFFFF"/>
                </a:solidFill>
              </a:rPr>
            </a:br>
            <a:r>
              <a:rPr lang="en-US" sz="2000" b="1" i="1" dirty="0" smtClean="0">
                <a:solidFill>
                  <a:srgbClr val="FFFFFF"/>
                </a:solidFill>
              </a:rPr>
              <a:t>La </a:t>
            </a:r>
            <a:r>
              <a:rPr lang="en-US" sz="2000" b="1" i="1" dirty="0" err="1" smtClean="0">
                <a:solidFill>
                  <a:srgbClr val="FFFFFF"/>
                </a:solidFill>
              </a:rPr>
              <a:t>tecnologia</a:t>
            </a:r>
            <a:r>
              <a:rPr lang="en-US" sz="2000" b="1" i="1" dirty="0" smtClean="0">
                <a:solidFill>
                  <a:srgbClr val="FFFFFF"/>
                </a:solidFill>
              </a:rPr>
              <a:t> per me</a:t>
            </a: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2000" i="1" dirty="0" err="1" smtClean="0">
                <a:solidFill>
                  <a:srgbClr val="FFFFFF"/>
                </a:solidFill>
              </a:rPr>
              <a:t>Partendo</a:t>
            </a:r>
            <a:r>
              <a:rPr lang="en-US" sz="2000" i="1" dirty="0" smtClean="0">
                <a:solidFill>
                  <a:srgbClr val="FFFFFF"/>
                </a:solidFill>
              </a:rPr>
              <a:t> </a:t>
            </a:r>
            <a:r>
              <a:rPr lang="en-US" sz="2000" i="1" dirty="0" err="1" smtClean="0">
                <a:solidFill>
                  <a:srgbClr val="FFFFFF"/>
                </a:solidFill>
              </a:rPr>
              <a:t>da</a:t>
            </a:r>
            <a:r>
              <a:rPr lang="en-US" sz="2000" i="1" dirty="0" smtClean="0">
                <a:solidFill>
                  <a:srgbClr val="FFFFFF"/>
                </a:solidFill>
              </a:rPr>
              <a:t> </a:t>
            </a:r>
            <a:r>
              <a:rPr lang="en-US" sz="2000" i="1" dirty="0" err="1" smtClean="0">
                <a:solidFill>
                  <a:srgbClr val="FFFFFF"/>
                </a:solidFill>
              </a:rPr>
              <a:t>alcune</a:t>
            </a:r>
            <a:r>
              <a:rPr lang="en-US" sz="2000" i="1" dirty="0" smtClean="0">
                <a:solidFill>
                  <a:srgbClr val="FFFFFF"/>
                </a:solidFill>
              </a:rPr>
              <a:t> </a:t>
            </a:r>
            <a:r>
              <a:rPr lang="en-US" sz="2000" i="1" dirty="0" err="1" smtClean="0">
                <a:solidFill>
                  <a:srgbClr val="FFFFFF"/>
                </a:solidFill>
              </a:rPr>
              <a:t>immagini</a:t>
            </a:r>
            <a:r>
              <a:rPr lang="en-US" sz="2000" i="1" dirty="0" smtClean="0">
                <a:solidFill>
                  <a:srgbClr val="FFFFFF"/>
                </a:solidFill>
              </a:rPr>
              <a:t> </a:t>
            </a:r>
            <a:r>
              <a:rPr lang="en-US" sz="2000" i="1" dirty="0" err="1" smtClean="0">
                <a:solidFill>
                  <a:srgbClr val="FFFFFF"/>
                </a:solidFill>
              </a:rPr>
              <a:t>rappresentative</a:t>
            </a:r>
            <a:r>
              <a:rPr lang="en-US" sz="2000" i="1" dirty="0" smtClean="0">
                <a:solidFill>
                  <a:srgbClr val="FFFFFF"/>
                </a:solidFill>
              </a:rPr>
              <a:t> </a:t>
            </a:r>
            <a:r>
              <a:rPr lang="en-US" sz="2000" i="1" dirty="0" err="1" smtClean="0">
                <a:solidFill>
                  <a:srgbClr val="FFFFFF"/>
                </a:solidFill>
              </a:rPr>
              <a:t>dei</a:t>
            </a:r>
            <a:r>
              <a:rPr lang="en-US" sz="2000" i="1" dirty="0" smtClean="0">
                <a:solidFill>
                  <a:srgbClr val="FFFFFF"/>
                </a:solidFill>
              </a:rPr>
              <a:t> </a:t>
            </a:r>
            <a:r>
              <a:rPr lang="en-US" sz="2000" i="1" dirty="0" err="1" smtClean="0">
                <a:solidFill>
                  <a:srgbClr val="FFFFFF"/>
                </a:solidFill>
              </a:rPr>
              <a:t>diversi</a:t>
            </a:r>
            <a:r>
              <a:rPr lang="en-US" sz="2000" i="1" dirty="0" smtClean="0">
                <a:solidFill>
                  <a:srgbClr val="FFFFFF"/>
                </a:solidFill>
              </a:rPr>
              <a:t> </a:t>
            </a:r>
            <a:r>
              <a:rPr lang="en-US" sz="2000" i="1" dirty="0" err="1" smtClean="0">
                <a:solidFill>
                  <a:srgbClr val="FFFFFF"/>
                </a:solidFill>
              </a:rPr>
              <a:t>aspetti</a:t>
            </a:r>
            <a:r>
              <a:rPr lang="en-US" sz="2000" i="1" dirty="0" smtClean="0">
                <a:solidFill>
                  <a:srgbClr val="FFFFFF"/>
                </a:solidFill>
              </a:rPr>
              <a:t> del </a:t>
            </a:r>
            <a:r>
              <a:rPr lang="en-US" sz="2000" i="1" dirty="0" err="1" smtClean="0">
                <a:solidFill>
                  <a:srgbClr val="FFFFFF"/>
                </a:solidFill>
              </a:rPr>
              <a:t>digitale</a:t>
            </a:r>
            <a:r>
              <a:rPr lang="en-US" sz="2000" i="1" dirty="0" smtClean="0">
                <a:solidFill>
                  <a:srgbClr val="FFFFFF"/>
                </a:solidFill>
              </a:rPr>
              <a:t>, </a:t>
            </a:r>
            <a:r>
              <a:rPr lang="en-US" sz="2000" i="1" dirty="0" err="1" smtClean="0">
                <a:solidFill>
                  <a:srgbClr val="FFFFFF"/>
                </a:solidFill>
              </a:rPr>
              <a:t>si</a:t>
            </a:r>
            <a:r>
              <a:rPr lang="en-US" sz="2000" i="1" dirty="0" smtClean="0">
                <a:solidFill>
                  <a:srgbClr val="FFFFFF"/>
                </a:solidFill>
              </a:rPr>
              <a:t> </a:t>
            </a:r>
            <a:r>
              <a:rPr lang="en-US" sz="2000" i="1" dirty="0" err="1" smtClean="0">
                <a:solidFill>
                  <a:srgbClr val="FFFFFF"/>
                </a:solidFill>
              </a:rPr>
              <a:t>elabora</a:t>
            </a:r>
            <a:r>
              <a:rPr lang="en-US" sz="2000" i="1" dirty="0" smtClean="0">
                <a:solidFill>
                  <a:srgbClr val="FFFFFF"/>
                </a:solidFill>
              </a:rPr>
              <a:t> </a:t>
            </a:r>
            <a:r>
              <a:rPr lang="en-US" sz="2000" i="1" dirty="0" err="1" smtClean="0">
                <a:solidFill>
                  <a:srgbClr val="FFFFFF"/>
                </a:solidFill>
              </a:rPr>
              <a:t>una</a:t>
            </a:r>
            <a:r>
              <a:rPr lang="en-US" sz="2000" i="1" dirty="0" smtClean="0">
                <a:solidFill>
                  <a:srgbClr val="FFFFFF"/>
                </a:solidFill>
              </a:rPr>
              <a:t> </a:t>
            </a:r>
            <a:r>
              <a:rPr lang="en-US" sz="2000" i="1" dirty="0" err="1" smtClean="0">
                <a:solidFill>
                  <a:srgbClr val="FFFFFF"/>
                </a:solidFill>
              </a:rPr>
              <a:t>mappa</a:t>
            </a:r>
            <a:r>
              <a:rPr lang="en-US" sz="2000" i="1" dirty="0" smtClean="0">
                <a:solidFill>
                  <a:srgbClr val="FFFFFF"/>
                </a:solidFill>
              </a:rPr>
              <a:t> </a:t>
            </a:r>
            <a:r>
              <a:rPr lang="en-US" sz="2000" i="1" dirty="0" err="1" smtClean="0">
                <a:solidFill>
                  <a:srgbClr val="FFFFFF"/>
                </a:solidFill>
              </a:rPr>
              <a:t>delle</a:t>
            </a:r>
            <a:r>
              <a:rPr lang="en-US" sz="2000" i="1" dirty="0" smtClean="0">
                <a:solidFill>
                  <a:srgbClr val="FFFFFF"/>
                </a:solidFill>
              </a:rPr>
              <a:t> </a:t>
            </a:r>
            <a:r>
              <a:rPr lang="en-US" sz="2000" i="1" dirty="0" err="1" smtClean="0">
                <a:solidFill>
                  <a:srgbClr val="FFFFFF"/>
                </a:solidFill>
              </a:rPr>
              <a:t>rappresentazioni</a:t>
            </a:r>
            <a:r>
              <a:rPr lang="en-US" sz="2000" i="1" dirty="0" smtClean="0">
                <a:solidFill>
                  <a:srgbClr val="FFFFFF"/>
                </a:solidFill>
              </a:rPr>
              <a:t> </a:t>
            </a:r>
            <a:r>
              <a:rPr lang="en-US" sz="2000" i="1" dirty="0" err="1" smtClean="0">
                <a:solidFill>
                  <a:srgbClr val="FFFFFF"/>
                </a:solidFill>
              </a:rPr>
              <a:t>della</a:t>
            </a:r>
            <a:r>
              <a:rPr lang="en-US" sz="2000" i="1" dirty="0" smtClean="0">
                <a:solidFill>
                  <a:srgbClr val="FFFFFF"/>
                </a:solidFill>
              </a:rPr>
              <a:t> </a:t>
            </a:r>
            <a:r>
              <a:rPr lang="en-US" sz="2000" i="1" dirty="0" err="1" smtClean="0">
                <a:solidFill>
                  <a:srgbClr val="FFFFFF"/>
                </a:solidFill>
              </a:rPr>
              <a:t>tecnologia</a:t>
            </a:r>
            <a:r>
              <a:rPr lang="en-US" sz="2000" i="1" dirty="0" smtClean="0">
                <a:solidFill>
                  <a:srgbClr val="FFFFFF"/>
                </a:solidFill>
              </a:rPr>
              <a:t> </a:t>
            </a:r>
            <a:r>
              <a:rPr lang="en-US" sz="2000" i="1" dirty="0" err="1" smtClean="0">
                <a:solidFill>
                  <a:srgbClr val="FFFFFF"/>
                </a:solidFill>
              </a:rPr>
              <a:t>digitale</a:t>
            </a:r>
            <a:r>
              <a:rPr lang="en-US" sz="2000" i="1" dirty="0" smtClean="0">
                <a:solidFill>
                  <a:srgbClr val="FFFFFF"/>
                </a:solidFill>
              </a:rPr>
              <a:t> </a:t>
            </a:r>
            <a:r>
              <a:rPr lang="en-US" sz="2000" i="1" dirty="0" err="1" smtClean="0">
                <a:solidFill>
                  <a:srgbClr val="FFFFFF"/>
                </a:solidFill>
              </a:rPr>
              <a:t>nella</a:t>
            </a:r>
            <a:r>
              <a:rPr lang="en-US" sz="2000" i="1" dirty="0" smtClean="0">
                <a:solidFill>
                  <a:srgbClr val="FFFFFF"/>
                </a:solidFill>
              </a:rPr>
              <a:t> </a:t>
            </a:r>
            <a:r>
              <a:rPr lang="en-US" sz="2000" i="1" dirty="0" err="1" smtClean="0">
                <a:solidFill>
                  <a:srgbClr val="FFFFFF"/>
                </a:solidFill>
              </a:rPr>
              <a:t>classe</a:t>
            </a:r>
            <a:r>
              <a:rPr lang="en-US" sz="2000" i="1" dirty="0" smtClean="0">
                <a:solidFill>
                  <a:srgbClr val="FFFFFF"/>
                </a:solidFill>
              </a:rPr>
              <a:t> e </a:t>
            </a:r>
            <a:r>
              <a:rPr lang="en-US" sz="2000" i="1" dirty="0" err="1" smtClean="0">
                <a:solidFill>
                  <a:srgbClr val="FFFFFF"/>
                </a:solidFill>
              </a:rPr>
              <a:t>si</a:t>
            </a:r>
            <a:r>
              <a:rPr lang="en-US" sz="2000" i="1" dirty="0" smtClean="0">
                <a:solidFill>
                  <a:srgbClr val="FFFFFF"/>
                </a:solidFill>
              </a:rPr>
              <a:t> </a:t>
            </a:r>
            <a:r>
              <a:rPr lang="en-US" sz="2000" i="1" dirty="0" err="1" smtClean="0">
                <a:solidFill>
                  <a:srgbClr val="FFFFFF"/>
                </a:solidFill>
              </a:rPr>
              <a:t>termina</a:t>
            </a:r>
            <a:r>
              <a:rPr lang="en-US" sz="2000" i="1" dirty="0" smtClean="0">
                <a:solidFill>
                  <a:srgbClr val="FFFFFF"/>
                </a:solidFill>
              </a:rPr>
              <a:t> con </a:t>
            </a:r>
            <a:r>
              <a:rPr lang="en-US" sz="2000" i="1" dirty="0" err="1" smtClean="0">
                <a:solidFill>
                  <a:srgbClr val="FFFFFF"/>
                </a:solidFill>
              </a:rPr>
              <a:t>una</a:t>
            </a:r>
            <a:r>
              <a:rPr lang="en-US" sz="2000" i="1" dirty="0" smtClean="0">
                <a:solidFill>
                  <a:srgbClr val="FFFFFF"/>
                </a:solidFill>
              </a:rPr>
              <a:t> digital challenge</a:t>
            </a:r>
            <a:br>
              <a:rPr lang="en-US" sz="20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r>
              <a:rPr lang="en-US" sz="1400" i="1" dirty="0" smtClean="0">
                <a:solidFill>
                  <a:srgbClr val="FFFFFF"/>
                </a:solidFill>
              </a:rPr>
              <a:t/>
            </a:r>
            <a:br>
              <a:rPr lang="en-US" sz="1400" i="1" dirty="0" smtClean="0">
                <a:solidFill>
                  <a:srgbClr val="FFFFFF"/>
                </a:solidFill>
              </a:rPr>
            </a:br>
            <a:endParaRPr lang="en-US" sz="1400" i="1" kern="1200" dirty="0">
              <a:solidFill>
                <a:srgbClr val="FFFFFF"/>
              </a:solidFill>
              <a:latin typeface="+mj-lt"/>
              <a:ea typeface="+mj-ea"/>
              <a:cs typeface="+mj-cs"/>
            </a:endParaRPr>
          </a:p>
        </p:txBody>
      </p:sp>
      <p:pic>
        <p:nvPicPr>
          <p:cNvPr id="5" name="Segnaposto contenuto 4" descr="Immagine che contiene testo, calligrafia, lavagna, gesso&#10;&#10;Descrizione generata automaticamente">
            <a:extLst>
              <a:ext uri="{FF2B5EF4-FFF2-40B4-BE49-F238E27FC236}">
                <a16:creationId xmlns="" xmlns:a16="http://schemas.microsoft.com/office/drawing/2014/main" id="{FF86DD8D-6EF5-5A93-456A-8D116382C534}"/>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351327" y="457200"/>
            <a:ext cx="7172344" cy="5902036"/>
          </a:xfrm>
          <a:prstGeom prst="rect">
            <a:avLst/>
          </a:prstGeom>
        </p:spPr>
      </p:pic>
    </p:spTree>
    <p:extLst>
      <p:ext uri="{BB962C8B-B14F-4D97-AF65-F5344CB8AC3E}">
        <p14:creationId xmlns="" xmlns:p14="http://schemas.microsoft.com/office/powerpoint/2010/main" val="22713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20B136E-7020-D7FA-8C7E-451C369A4298}"/>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E6B3E67-A7DA-CE4A-651F-2C0B3AC51534}"/>
              </a:ext>
            </a:extLst>
          </p:cNvPr>
          <p:cNvSpPr>
            <a:spLocks noGrp="1"/>
          </p:cNvSpPr>
          <p:nvPr>
            <p:ph type="title"/>
          </p:nvPr>
        </p:nvSpPr>
        <p:spPr>
          <a:xfrm>
            <a:off x="838200" y="365125"/>
            <a:ext cx="10515600" cy="1325563"/>
          </a:xfrm>
        </p:spPr>
        <p:txBody>
          <a:bodyPr>
            <a:normAutofit/>
          </a:bodyPr>
          <a:lstStyle/>
          <a:p>
            <a:r>
              <a:rPr lang="it-IT" dirty="0"/>
              <a:t>Ho imparato </a:t>
            </a:r>
            <a:r>
              <a:rPr lang="it-IT" dirty="0" err="1"/>
              <a:t>che…</a:t>
            </a:r>
            <a:endParaRPr lang="it-IT" dirty="0"/>
          </a:p>
        </p:txBody>
      </p:sp>
      <p:graphicFrame>
        <p:nvGraphicFramePr>
          <p:cNvPr id="5" name="Segnaposto contenuto 2">
            <a:extLst>
              <a:ext uri="{FF2B5EF4-FFF2-40B4-BE49-F238E27FC236}">
                <a16:creationId xmlns="" xmlns:a16="http://schemas.microsoft.com/office/drawing/2014/main" id="{EF9F2006-0710-4135-8F2E-73A3C15C9E4B}"/>
              </a:ext>
            </a:extLst>
          </p:cNvPr>
          <p:cNvGraphicFramePr>
            <a:graphicFrameLocks noGrp="1"/>
          </p:cNvGraphicFramePr>
          <p:nvPr>
            <p:ph idx="1"/>
            <p:extLst>
              <p:ext uri="{D42A27DB-BD31-4B8C-83A1-F6EECF244321}">
                <p14:modId xmlns="" xmlns:p14="http://schemas.microsoft.com/office/powerpoint/2010/main" val="969087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5755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9B37791B-B040-4694-BFDC-8DD132D86E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5D3D675-CAAC-F23A-7FA9-6E0BDD3A29BC}"/>
              </a:ext>
            </a:extLst>
          </p:cNvPr>
          <p:cNvSpPr>
            <a:spLocks noGrp="1"/>
          </p:cNvSpPr>
          <p:nvPr>
            <p:ph type="ctrTitle"/>
          </p:nvPr>
        </p:nvSpPr>
        <p:spPr>
          <a:xfrm>
            <a:off x="5232400" y="1354820"/>
            <a:ext cx="6124576" cy="629255"/>
          </a:xfrm>
        </p:spPr>
        <p:txBody>
          <a:bodyPr>
            <a:normAutofit fontScale="90000"/>
          </a:bodyPr>
          <a:lstStyle/>
          <a:p>
            <a:pPr algn="r"/>
            <a:r>
              <a:rPr lang="it-IT" sz="7200" dirty="0">
                <a:solidFill>
                  <a:schemeClr val="bg1"/>
                </a:solidFill>
              </a:rPr>
              <a:t>Terza attività</a:t>
            </a:r>
          </a:p>
        </p:txBody>
      </p:sp>
      <p:sp>
        <p:nvSpPr>
          <p:cNvPr id="3" name="Sottotitolo 2">
            <a:extLst>
              <a:ext uri="{FF2B5EF4-FFF2-40B4-BE49-F238E27FC236}">
                <a16:creationId xmlns="" xmlns:a16="http://schemas.microsoft.com/office/drawing/2014/main" id="{C300AA95-5A71-541D-FC38-FC045172A833}"/>
              </a:ext>
            </a:extLst>
          </p:cNvPr>
          <p:cNvSpPr>
            <a:spLocks noGrp="1"/>
          </p:cNvSpPr>
          <p:nvPr>
            <p:ph type="subTitle" idx="1"/>
          </p:nvPr>
        </p:nvSpPr>
        <p:spPr>
          <a:xfrm>
            <a:off x="5228702" y="1871933"/>
            <a:ext cx="6128274" cy="1742536"/>
          </a:xfrm>
        </p:spPr>
        <p:txBody>
          <a:bodyPr>
            <a:normAutofit fontScale="40000" lnSpcReduction="20000"/>
          </a:bodyPr>
          <a:lstStyle/>
          <a:p>
            <a:pPr algn="r"/>
            <a:r>
              <a:rPr lang="it-IT" sz="2800" b="1" dirty="0"/>
              <a:t>Risiko uso e abuso del </a:t>
            </a:r>
            <a:r>
              <a:rPr lang="it-IT" sz="2800" b="1" dirty="0" smtClean="0"/>
              <a:t>tempo</a:t>
            </a:r>
          </a:p>
          <a:p>
            <a:pPr algn="r"/>
            <a:endParaRPr lang="it-IT" sz="2800" b="1" dirty="0" smtClean="0"/>
          </a:p>
          <a:p>
            <a:pPr algn="r"/>
            <a:endParaRPr lang="it-IT" sz="2800" b="1" dirty="0" smtClean="0"/>
          </a:p>
          <a:p>
            <a:pPr algn="r"/>
            <a:r>
              <a:rPr lang="it-IT" sz="4500" b="1" dirty="0" smtClean="0"/>
              <a:t>Dopo la partecipazione a un’attività chiamata</a:t>
            </a:r>
          </a:p>
          <a:p>
            <a:pPr algn="r"/>
            <a:r>
              <a:rPr lang="it-IT" sz="4500" b="1" dirty="0" smtClean="0"/>
              <a:t> “ Linea del rischio”, gli studenti sono chiamati</a:t>
            </a:r>
          </a:p>
          <a:p>
            <a:pPr algn="r"/>
            <a:r>
              <a:rPr lang="it-IT" sz="4500" b="1" dirty="0" smtClean="0"/>
              <a:t> a immaginare il finale di alcuni video proposti  </a:t>
            </a:r>
          </a:p>
          <a:p>
            <a:pPr algn="r"/>
            <a:endParaRPr lang="it-IT" sz="2800" b="1" dirty="0" smtClean="0"/>
          </a:p>
          <a:p>
            <a:pPr algn="r"/>
            <a:endParaRPr lang="it-IT" sz="2800" b="1" dirty="0"/>
          </a:p>
          <a:p>
            <a:pPr algn="r"/>
            <a:endParaRPr lang="it-IT" dirty="0">
              <a:solidFill>
                <a:schemeClr val="bg1"/>
              </a:solidFill>
            </a:endParaRPr>
          </a:p>
          <a:p>
            <a:pPr algn="r"/>
            <a:endParaRPr lang="it-IT" dirty="0">
              <a:solidFill>
                <a:schemeClr val="bg1"/>
              </a:solidFill>
            </a:endParaRPr>
          </a:p>
        </p:txBody>
      </p:sp>
      <p:sp>
        <p:nvSpPr>
          <p:cNvPr id="29" name="Freeform: Shape 28">
            <a:extLst>
              <a:ext uri="{FF2B5EF4-FFF2-40B4-BE49-F238E27FC236}">
                <a16:creationId xmlns="" xmlns:a16="http://schemas.microsoft.com/office/drawing/2014/main" id="{E253338B-EC15-4112-B0AA-4135021E9A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a:endParaRPr lang="en-US"/>
          </a:p>
        </p:txBody>
      </p:sp>
      <p:grpSp>
        <p:nvGrpSpPr>
          <p:cNvPr id="31" name="Group 30">
            <a:extLst>
              <a:ext uri="{FF2B5EF4-FFF2-40B4-BE49-F238E27FC236}">
                <a16:creationId xmlns="" xmlns:a16="http://schemas.microsoft.com/office/drawing/2014/main" id="{431899EE-49A4-469F-BDB5-0A178C5510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2" name="Freeform: Shape 31">
              <a:extLst>
                <a:ext uri="{FF2B5EF4-FFF2-40B4-BE49-F238E27FC236}">
                  <a16:creationId xmlns="" xmlns:a16="http://schemas.microsoft.com/office/drawing/2014/main" id="{463E0550-0AFD-458E-A821-787F4CB6FF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 xmlns:a16="http://schemas.microsoft.com/office/drawing/2014/main" id="{9BC5702A-BA45-4A2C-99DC-525993A9CE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 xmlns:p14="http://schemas.microsoft.com/office/powerpoint/2010/main" val="296367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DF86ECA-3C93-77B6-B233-F45C304432C0}"/>
              </a:ext>
            </a:extLst>
          </p:cNvPr>
          <p:cNvSpPr>
            <a:spLocks noGrp="1"/>
          </p:cNvSpPr>
          <p:nvPr>
            <p:ph type="title"/>
          </p:nvPr>
        </p:nvSpPr>
        <p:spPr>
          <a:xfrm>
            <a:off x="1215188" y="365125"/>
            <a:ext cx="10138611" cy="886159"/>
          </a:xfrm>
        </p:spPr>
        <p:txBody>
          <a:bodyPr>
            <a:noAutofit/>
          </a:bodyPr>
          <a:lstStyle/>
          <a:p>
            <a:r>
              <a:rPr lang="it-IT" sz="3200" b="1" dirty="0"/>
              <a:t>Percezione del rischio che gli alunni sarebbero disposti a correre</a:t>
            </a:r>
          </a:p>
        </p:txBody>
      </p:sp>
      <p:sp>
        <p:nvSpPr>
          <p:cNvPr id="3" name="Segnaposto contenuto 2">
            <a:extLst>
              <a:ext uri="{FF2B5EF4-FFF2-40B4-BE49-F238E27FC236}">
                <a16:creationId xmlns="" xmlns:a16="http://schemas.microsoft.com/office/drawing/2014/main" id="{871A6532-4315-EF89-2F83-82CA29339EE3}"/>
              </a:ext>
            </a:extLst>
          </p:cNvPr>
          <p:cNvSpPr>
            <a:spLocks noGrp="1"/>
          </p:cNvSpPr>
          <p:nvPr>
            <p:ph idx="1"/>
          </p:nvPr>
        </p:nvSpPr>
        <p:spPr>
          <a:xfrm>
            <a:off x="838200" y="1381760"/>
            <a:ext cx="10515600" cy="5235608"/>
          </a:xfrm>
        </p:spPr>
        <p:txBody>
          <a:bodyPr>
            <a:noAutofit/>
          </a:bodyPr>
          <a:lstStyle/>
          <a:p>
            <a:r>
              <a:rPr lang="it-IT" sz="2400" dirty="0"/>
              <a:t>Ho preso brutti voti e i miei genitori mi proibiscono di giocare ai videogiochi. Sono solo in casa con mia sorella. </a:t>
            </a:r>
            <a:r>
              <a:rPr lang="it-IT" sz="2400" dirty="0">
                <a:solidFill>
                  <a:srgbClr val="FF0000"/>
                </a:solidFill>
              </a:rPr>
              <a:t>RISCHIO? </a:t>
            </a:r>
            <a:r>
              <a:rPr lang="it-IT" sz="2400" dirty="0" smtClean="0">
                <a:solidFill>
                  <a:srgbClr val="FF0000"/>
                </a:solidFill>
              </a:rPr>
              <a:t>Sì</a:t>
            </a:r>
            <a:endParaRPr lang="it-IT" sz="2400" dirty="0">
              <a:solidFill>
                <a:srgbClr val="FF0000"/>
              </a:solidFill>
            </a:endParaRPr>
          </a:p>
          <a:p>
            <a:r>
              <a:rPr lang="it-IT" sz="2400" dirty="0"/>
              <a:t>Un mio amico mi invita a giocare a un videogioco che mi crea fastidio. </a:t>
            </a:r>
            <a:r>
              <a:rPr lang="it-IT" sz="2400" dirty="0">
                <a:solidFill>
                  <a:srgbClr val="FF0000"/>
                </a:solidFill>
              </a:rPr>
              <a:t>RISCHIO? </a:t>
            </a:r>
            <a:r>
              <a:rPr lang="it-IT" sz="2400" dirty="0" smtClean="0">
                <a:solidFill>
                  <a:srgbClr val="FF0000"/>
                </a:solidFill>
              </a:rPr>
              <a:t>No</a:t>
            </a:r>
            <a:endParaRPr lang="it-IT" sz="2400" dirty="0">
              <a:solidFill>
                <a:srgbClr val="FF0000"/>
              </a:solidFill>
            </a:endParaRPr>
          </a:p>
          <a:p>
            <a:r>
              <a:rPr lang="it-IT" sz="2400" dirty="0"/>
              <a:t>Domani avrò un’interrogazione e so già che andrà malissimo. Faccio sparire il cellulare di mia madre così non vede il registro elettronico almeno fino a quando non arrivo a casa. </a:t>
            </a:r>
            <a:r>
              <a:rPr lang="it-IT" sz="2400" dirty="0">
                <a:solidFill>
                  <a:srgbClr val="FF0000"/>
                </a:solidFill>
              </a:rPr>
              <a:t>RISCHIO? </a:t>
            </a:r>
            <a:r>
              <a:rPr lang="it-IT" sz="2400" dirty="0" smtClean="0">
                <a:solidFill>
                  <a:srgbClr val="FF0000"/>
                </a:solidFill>
              </a:rPr>
              <a:t>Sì</a:t>
            </a:r>
            <a:endParaRPr lang="it-IT" sz="2400" dirty="0">
              <a:solidFill>
                <a:srgbClr val="FF0000"/>
              </a:solidFill>
            </a:endParaRPr>
          </a:p>
          <a:p>
            <a:r>
              <a:rPr lang="it-IT" sz="2400" dirty="0"/>
              <a:t>Mentre sto facendo una ricerca mi appare un banner che mi promette di vincere un viaggio se clicco sopra. </a:t>
            </a:r>
            <a:r>
              <a:rPr lang="it-IT" sz="2400" dirty="0">
                <a:solidFill>
                  <a:srgbClr val="FF0000"/>
                </a:solidFill>
              </a:rPr>
              <a:t>RISCHIO? </a:t>
            </a:r>
            <a:r>
              <a:rPr lang="it-IT" sz="2400" dirty="0" smtClean="0">
                <a:solidFill>
                  <a:srgbClr val="FF0000"/>
                </a:solidFill>
              </a:rPr>
              <a:t>No</a:t>
            </a:r>
            <a:endParaRPr lang="it-IT" sz="2400" dirty="0">
              <a:solidFill>
                <a:srgbClr val="FF0000"/>
              </a:solidFill>
            </a:endParaRPr>
          </a:p>
          <a:p>
            <a:r>
              <a:rPr lang="it-IT" sz="2400" dirty="0"/>
              <a:t>Vorrei mandare un messaggio a un mio compagno/compagna per dirgli/le che mi piace. </a:t>
            </a:r>
            <a:r>
              <a:rPr lang="it-IT" sz="2400" dirty="0">
                <a:solidFill>
                  <a:srgbClr val="FF0000"/>
                </a:solidFill>
              </a:rPr>
              <a:t>RISCHIO? </a:t>
            </a:r>
            <a:r>
              <a:rPr lang="it-IT" sz="2400" dirty="0" smtClean="0">
                <a:solidFill>
                  <a:srgbClr val="FF0000"/>
                </a:solidFill>
              </a:rPr>
              <a:t>Sì</a:t>
            </a:r>
            <a:endParaRPr lang="it-IT" sz="2400" dirty="0">
              <a:solidFill>
                <a:srgbClr val="FF0000"/>
              </a:solidFill>
            </a:endParaRPr>
          </a:p>
          <a:p>
            <a:r>
              <a:rPr lang="it-IT" sz="2400" dirty="0"/>
              <a:t>Mi è finito il pallone in un cortile e per riprenderlo devo scavalcare un muro alto</a:t>
            </a:r>
            <a:r>
              <a:rPr lang="it-IT" sz="2400" dirty="0">
                <a:solidFill>
                  <a:srgbClr val="FF0000"/>
                </a:solidFill>
              </a:rPr>
              <a:t>. RISCHIO? </a:t>
            </a:r>
            <a:r>
              <a:rPr lang="it-IT" sz="2400" dirty="0" smtClean="0">
                <a:solidFill>
                  <a:srgbClr val="FF0000"/>
                </a:solidFill>
              </a:rPr>
              <a:t>Sì</a:t>
            </a:r>
            <a:endParaRPr lang="it-IT" sz="2400" dirty="0">
              <a:solidFill>
                <a:srgbClr val="FF0000"/>
              </a:solidFill>
            </a:endParaRPr>
          </a:p>
        </p:txBody>
      </p:sp>
    </p:spTree>
    <p:extLst>
      <p:ext uri="{BB962C8B-B14F-4D97-AF65-F5344CB8AC3E}">
        <p14:creationId xmlns="" xmlns:p14="http://schemas.microsoft.com/office/powerpoint/2010/main" val="306080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48036A2-4836-4B95-382A-BA3AD4D0359E}"/>
              </a:ext>
            </a:extLst>
          </p:cNvPr>
          <p:cNvSpPr>
            <a:spLocks noGrp="1"/>
          </p:cNvSpPr>
          <p:nvPr>
            <p:ph type="title"/>
          </p:nvPr>
        </p:nvSpPr>
        <p:spPr>
          <a:xfrm>
            <a:off x="838200" y="543463"/>
            <a:ext cx="5379720" cy="233133"/>
          </a:xfrm>
        </p:spPr>
        <p:txBody>
          <a:bodyPr>
            <a:normAutofit fontScale="90000"/>
          </a:bodyPr>
          <a:lstStyle/>
          <a:p>
            <a:r>
              <a:rPr lang="it-IT" sz="3100" dirty="0"/>
              <a:t>Quanto sei disposto a rischiare?</a:t>
            </a:r>
            <a:br>
              <a:rPr lang="it-IT" sz="3100" dirty="0"/>
            </a:br>
            <a:r>
              <a:rPr lang="it-IT" dirty="0"/>
              <a:t>Linea del rischio…..</a:t>
            </a:r>
          </a:p>
        </p:txBody>
      </p:sp>
      <p:pic>
        <p:nvPicPr>
          <p:cNvPr id="4" name="Segnaposto contenuto 3">
            <a:extLst>
              <a:ext uri="{FF2B5EF4-FFF2-40B4-BE49-F238E27FC236}">
                <a16:creationId xmlns="" xmlns:a16="http://schemas.microsoft.com/office/drawing/2014/main" id="{05BADDE9-C9CA-8EF5-C07D-685D30EE2322}"/>
              </a:ext>
            </a:extLst>
          </p:cNvPr>
          <p:cNvPicPr>
            <a:picLocks noGrp="1" noChangeAspect="1"/>
          </p:cNvPicPr>
          <p:nvPr>
            <p:ph idx="1"/>
          </p:nvPr>
        </p:nvPicPr>
        <p:blipFill>
          <a:blip r:embed="rId2"/>
          <a:stretch>
            <a:fillRect/>
          </a:stretch>
        </p:blipFill>
        <p:spPr>
          <a:xfrm>
            <a:off x="3047736" y="2286645"/>
            <a:ext cx="6096528" cy="3429297"/>
          </a:xfrm>
          <a:prstGeom prst="rect">
            <a:avLst/>
          </a:prstGeom>
        </p:spPr>
      </p:pic>
      <p:pic>
        <p:nvPicPr>
          <p:cNvPr id="5" name="Immagine 4">
            <a:extLst>
              <a:ext uri="{FF2B5EF4-FFF2-40B4-BE49-F238E27FC236}">
                <a16:creationId xmlns="" xmlns:a16="http://schemas.microsoft.com/office/drawing/2014/main" id="{1C9441A6-A873-E2E6-5434-37BB96F4F7EF}"/>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7" name="Immagine 6" descr="Immagine che contiene vestiti, calzature, persona, donna&#10;&#10;Descrizione generata automaticamente">
            <a:extLst>
              <a:ext uri="{FF2B5EF4-FFF2-40B4-BE49-F238E27FC236}">
                <a16:creationId xmlns="" xmlns:a16="http://schemas.microsoft.com/office/drawing/2014/main" id="{353D85F4-3C21-8950-4AB1-06A06D825D2A}"/>
              </a:ext>
            </a:extLst>
          </p:cNvPr>
          <p:cNvPicPr>
            <a:picLocks noChangeAspect="1"/>
          </p:cNvPicPr>
          <p:nvPr/>
        </p:nvPicPr>
        <p:blipFill>
          <a:blip r:embed="rId3"/>
          <a:stretch>
            <a:fillRect/>
          </a:stretch>
        </p:blipFill>
        <p:spPr>
          <a:xfrm>
            <a:off x="1296431" y="1383508"/>
            <a:ext cx="3935609" cy="5247479"/>
          </a:xfrm>
          <a:prstGeom prst="rect">
            <a:avLst/>
          </a:prstGeom>
        </p:spPr>
      </p:pic>
      <p:pic>
        <p:nvPicPr>
          <p:cNvPr id="9" name="Immagine 8" descr="Immagine che contiene vestiti, calzature, testo, persona&#10;&#10;Descrizione generata automaticamente">
            <a:extLst>
              <a:ext uri="{FF2B5EF4-FFF2-40B4-BE49-F238E27FC236}">
                <a16:creationId xmlns="" xmlns:a16="http://schemas.microsoft.com/office/drawing/2014/main" id="{51AE3301-1CB0-5FEC-5E14-7636CEC2C64B}"/>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99200" y="81280"/>
            <a:ext cx="5760719" cy="6572417"/>
          </a:xfrm>
          <a:prstGeom prst="rect">
            <a:avLst/>
          </a:prstGeom>
        </p:spPr>
      </p:pic>
    </p:spTree>
    <p:extLst>
      <p:ext uri="{BB962C8B-B14F-4D97-AF65-F5344CB8AC3E}">
        <p14:creationId xmlns="" xmlns:p14="http://schemas.microsoft.com/office/powerpoint/2010/main" val="241722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3363022-C969-41E9-8EB2-E4C94908C1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D1AD6B3-BE88-4CEB-BA17-790657CC47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D38D29E-9DBD-D3C4-ADFC-892C10BCF777}"/>
              </a:ext>
            </a:extLst>
          </p:cNvPr>
          <p:cNvSpPr>
            <a:spLocks noGrp="1"/>
          </p:cNvSpPr>
          <p:nvPr>
            <p:ph type="ctrTitle"/>
          </p:nvPr>
        </p:nvSpPr>
        <p:spPr>
          <a:xfrm>
            <a:off x="6590662" y="4267832"/>
            <a:ext cx="4805996" cy="1297115"/>
          </a:xfrm>
        </p:spPr>
        <p:txBody>
          <a:bodyPr anchor="t">
            <a:normAutofit fontScale="90000"/>
          </a:bodyPr>
          <a:lstStyle/>
          <a:p>
            <a:pPr algn="l"/>
            <a:r>
              <a:rPr lang="it-IT" sz="4000" dirty="0">
                <a:solidFill>
                  <a:schemeClr val="tx2"/>
                </a:solidFill>
              </a:rPr>
              <a:t>Video </a:t>
            </a:r>
            <a:r>
              <a:rPr lang="it-IT" sz="4000" dirty="0" smtClean="0">
                <a:solidFill>
                  <a:schemeClr val="tx2"/>
                </a:solidFill>
              </a:rPr>
              <a:t>Help </a:t>
            </a:r>
            <a:br>
              <a:rPr lang="it-IT" sz="4000" dirty="0" smtClean="0">
                <a:solidFill>
                  <a:schemeClr val="tx2"/>
                </a:solidFill>
              </a:rPr>
            </a:br>
            <a:r>
              <a:rPr lang="it-IT" sz="2700" dirty="0" smtClean="0">
                <a:solidFill>
                  <a:schemeClr val="tx2"/>
                </a:solidFill>
              </a:rPr>
              <a:t>!short </a:t>
            </a:r>
            <a:r>
              <a:rPr lang="it-IT" sz="2700" dirty="0" err="1" smtClean="0">
                <a:solidFill>
                  <a:schemeClr val="tx2"/>
                </a:solidFill>
              </a:rPr>
              <a:t>funny</a:t>
            </a:r>
            <a:r>
              <a:rPr lang="it-IT" sz="2700" dirty="0" smtClean="0">
                <a:solidFill>
                  <a:schemeClr val="tx2"/>
                </a:solidFill>
              </a:rPr>
              <a:t> </a:t>
            </a:r>
            <a:r>
              <a:rPr lang="it-IT" sz="2700" dirty="0" err="1" smtClean="0">
                <a:solidFill>
                  <a:schemeClr val="tx2"/>
                </a:solidFill>
              </a:rPr>
              <a:t>animation</a:t>
            </a:r>
            <a:r>
              <a:rPr lang="it-IT" sz="2700" dirty="0" smtClean="0">
                <a:solidFill>
                  <a:schemeClr val="tx2"/>
                </a:solidFill>
              </a:rPr>
              <a:t> help</a:t>
            </a:r>
            <a:r>
              <a:rPr lang="it-IT" sz="4000" dirty="0">
                <a:solidFill>
                  <a:schemeClr val="tx2"/>
                </a:solidFill>
              </a:rPr>
              <a:t/>
            </a:r>
            <a:br>
              <a:rPr lang="it-IT" sz="4000" dirty="0">
                <a:solidFill>
                  <a:schemeClr val="tx2"/>
                </a:solidFill>
              </a:rPr>
            </a:br>
            <a:r>
              <a:rPr lang="it-IT" sz="4000" dirty="0">
                <a:solidFill>
                  <a:schemeClr val="tx2"/>
                </a:solidFill>
              </a:rPr>
              <a:t>SCRIVO IL FINALE</a:t>
            </a:r>
          </a:p>
        </p:txBody>
      </p:sp>
      <p:sp>
        <p:nvSpPr>
          <p:cNvPr id="3" name="Sottotitolo 2">
            <a:extLst>
              <a:ext uri="{FF2B5EF4-FFF2-40B4-BE49-F238E27FC236}">
                <a16:creationId xmlns="" xmlns:a16="http://schemas.microsoft.com/office/drawing/2014/main" id="{6E0D394F-B749-A540-3937-6F098CDCCC13}"/>
              </a:ext>
            </a:extLst>
          </p:cNvPr>
          <p:cNvSpPr>
            <a:spLocks noGrp="1"/>
          </p:cNvSpPr>
          <p:nvPr>
            <p:ph type="subTitle" idx="1"/>
          </p:nvPr>
        </p:nvSpPr>
        <p:spPr>
          <a:xfrm>
            <a:off x="6590966" y="623454"/>
            <a:ext cx="4805691" cy="595745"/>
          </a:xfrm>
        </p:spPr>
        <p:txBody>
          <a:bodyPr anchor="b">
            <a:normAutofit/>
          </a:bodyPr>
          <a:lstStyle/>
          <a:p>
            <a:pPr algn="l"/>
            <a:r>
              <a:rPr lang="it-IT" sz="3200" dirty="0">
                <a:solidFill>
                  <a:schemeClr val="tx2"/>
                </a:solidFill>
              </a:rPr>
              <a:t>Attività di gruppo</a:t>
            </a:r>
          </a:p>
        </p:txBody>
      </p:sp>
      <p:pic>
        <p:nvPicPr>
          <p:cNvPr id="7" name="Graphic 6" descr="Video camera">
            <a:extLst>
              <a:ext uri="{FF2B5EF4-FFF2-40B4-BE49-F238E27FC236}">
                <a16:creationId xmlns="" xmlns:a16="http://schemas.microsoft.com/office/drawing/2014/main" id="{A482A8E8-B8B2-F1FF-F6AB-CBC4A869E0A8}"/>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 xmlns:a16="http://schemas.microsoft.com/office/drawing/2014/main" id="{89D1390B-7E13-4B4F-9CB2-391063412E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 xmlns:a16="http://schemas.microsoft.com/office/drawing/2014/main" id="{9E720206-AA49-4786-A932-A2650DE091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 xmlns:a16="http://schemas.microsoft.com/office/drawing/2014/main" id="{C72F6EE6-EDE9-45A5-8F6D-02B9B7CB2C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C093DC50-3BD7-46B1-A300-CD207E152FF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233561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izzo, disegno, calligrafia&#10;&#10;Descrizione generata automaticamente">
            <a:extLst>
              <a:ext uri="{FF2B5EF4-FFF2-40B4-BE49-F238E27FC236}">
                <a16:creationId xmlns="" xmlns:a16="http://schemas.microsoft.com/office/drawing/2014/main" id="{9A87F81E-9A9B-9AFF-F110-CDEF5CFC3369}"/>
              </a:ext>
            </a:extLst>
          </p:cNvPr>
          <p:cNvPicPr>
            <a:picLocks noChangeAspect="1"/>
          </p:cNvPicPr>
          <p:nvPr/>
        </p:nvPicPr>
        <p:blipFill>
          <a:blip r:embed="rId2" cstate="print"/>
          <a:stretch>
            <a:fillRect/>
          </a:stretch>
        </p:blipFill>
        <p:spPr>
          <a:xfrm>
            <a:off x="6797318" y="336130"/>
            <a:ext cx="4167378" cy="6140778"/>
          </a:xfrm>
          <a:prstGeom prst="rect">
            <a:avLst/>
          </a:prstGeom>
        </p:spPr>
      </p:pic>
      <p:pic>
        <p:nvPicPr>
          <p:cNvPr id="5" name="Immagine 4" descr="Immagine che contiene testo, calligrafia, lettera, carta&#10;&#10;Descrizione generata automaticamente">
            <a:extLst>
              <a:ext uri="{FF2B5EF4-FFF2-40B4-BE49-F238E27FC236}">
                <a16:creationId xmlns="" xmlns:a16="http://schemas.microsoft.com/office/drawing/2014/main" id="{5529899F-6D44-39C4-1BAE-53FF22493B10}"/>
              </a:ext>
            </a:extLst>
          </p:cNvPr>
          <p:cNvPicPr>
            <a:picLocks noChangeAspect="1"/>
          </p:cNvPicPr>
          <p:nvPr/>
        </p:nvPicPr>
        <p:blipFill>
          <a:blip r:embed="rId3" cstate="print"/>
          <a:stretch>
            <a:fillRect/>
          </a:stretch>
        </p:blipFill>
        <p:spPr>
          <a:xfrm>
            <a:off x="905774" y="270701"/>
            <a:ext cx="4494362" cy="5575511"/>
          </a:xfrm>
          <a:prstGeom prst="rect">
            <a:avLst/>
          </a:prstGeom>
        </p:spPr>
      </p:pic>
    </p:spTree>
    <p:extLst>
      <p:ext uri="{BB962C8B-B14F-4D97-AF65-F5344CB8AC3E}">
        <p14:creationId xmlns="" xmlns:p14="http://schemas.microsoft.com/office/powerpoint/2010/main" val="324807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E7AA7E8-8006-4E1F-A566-FCF37EE6F3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olo 1">
            <a:extLst>
              <a:ext uri="{FF2B5EF4-FFF2-40B4-BE49-F238E27FC236}">
                <a16:creationId xmlns="" xmlns:a16="http://schemas.microsoft.com/office/drawing/2014/main" id="{232660CB-3264-47AC-6A57-297126642964}"/>
              </a:ext>
            </a:extLst>
          </p:cNvPr>
          <p:cNvSpPr>
            <a:spLocks noGrp="1"/>
          </p:cNvSpPr>
          <p:nvPr>
            <p:ph type="ctrTitle"/>
          </p:nvPr>
        </p:nvSpPr>
        <p:spPr>
          <a:xfrm>
            <a:off x="242910" y="1598246"/>
            <a:ext cx="4626709" cy="5122985"/>
          </a:xfrm>
        </p:spPr>
        <p:txBody>
          <a:bodyPr anchor="t">
            <a:normAutofit/>
          </a:bodyPr>
          <a:lstStyle/>
          <a:p>
            <a:pPr algn="r"/>
            <a:r>
              <a:rPr lang="it-IT" sz="6600" dirty="0">
                <a:solidFill>
                  <a:srgbClr val="FFFFFF"/>
                </a:solidFill>
              </a:rPr>
              <a:t>Attività conclusiva</a:t>
            </a:r>
          </a:p>
        </p:txBody>
      </p:sp>
      <p:sp>
        <p:nvSpPr>
          <p:cNvPr id="3" name="Sottotitolo 2">
            <a:extLst>
              <a:ext uri="{FF2B5EF4-FFF2-40B4-BE49-F238E27FC236}">
                <a16:creationId xmlns="" xmlns:a16="http://schemas.microsoft.com/office/drawing/2014/main" id="{E7C6AAFD-EE73-D763-AEC0-841370E1A76D}"/>
              </a:ext>
            </a:extLst>
          </p:cNvPr>
          <p:cNvSpPr>
            <a:spLocks noGrp="1"/>
          </p:cNvSpPr>
          <p:nvPr>
            <p:ph type="subTitle" idx="1"/>
          </p:nvPr>
        </p:nvSpPr>
        <p:spPr>
          <a:xfrm>
            <a:off x="5792994" y="1590840"/>
            <a:ext cx="5672176" cy="5095221"/>
          </a:xfrm>
        </p:spPr>
        <p:txBody>
          <a:bodyPr>
            <a:normAutofit/>
          </a:bodyPr>
          <a:lstStyle/>
          <a:p>
            <a:pPr algn="l"/>
            <a:r>
              <a:rPr lang="it-IT" sz="2800" b="1" dirty="0">
                <a:solidFill>
                  <a:srgbClr val="FFFFFF"/>
                </a:solidFill>
              </a:rPr>
              <a:t>Cosa mi porto a casa</a:t>
            </a:r>
            <a:r>
              <a:rPr lang="it-IT" sz="2800" b="1" dirty="0" smtClean="0">
                <a:solidFill>
                  <a:srgbClr val="FFFFFF"/>
                </a:solidFill>
              </a:rPr>
              <a:t>?</a:t>
            </a:r>
          </a:p>
          <a:p>
            <a:pPr algn="l"/>
            <a:r>
              <a:rPr lang="it-IT" sz="2000" dirty="0" smtClean="0">
                <a:solidFill>
                  <a:srgbClr val="FFFFFF"/>
                </a:solidFill>
              </a:rPr>
              <a:t>Attraverso la creazione di uno slogan o di un disegno rappresento i messaggi recepiti e trasmessi durante le attività.</a:t>
            </a:r>
          </a:p>
          <a:p>
            <a:pPr algn="l"/>
            <a:endParaRPr lang="it-IT" sz="2800" dirty="0">
              <a:solidFill>
                <a:srgbClr val="FFFFFF"/>
              </a:solidFill>
            </a:endParaRPr>
          </a:p>
        </p:txBody>
      </p:sp>
      <p:cxnSp>
        <p:nvCxnSpPr>
          <p:cNvPr id="10" name="Straight Connector 9">
            <a:extLst>
              <a:ext uri="{FF2B5EF4-FFF2-40B4-BE49-F238E27FC236}">
                <a16:creationId xmlns=""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1687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C594807-4E15-6FBF-BED5-C6D11F1B8612}"/>
              </a:ext>
            </a:extLst>
          </p:cNvPr>
          <p:cNvSpPr>
            <a:spLocks noGrp="1"/>
          </p:cNvSpPr>
          <p:nvPr>
            <p:ph type="title"/>
          </p:nvPr>
        </p:nvSpPr>
        <p:spPr>
          <a:xfrm>
            <a:off x="4668982" y="332509"/>
            <a:ext cx="6646717" cy="1063154"/>
          </a:xfrm>
        </p:spPr>
        <p:txBody>
          <a:bodyPr anchor="b">
            <a:normAutofit fontScale="90000"/>
          </a:bodyPr>
          <a:lstStyle/>
          <a:p>
            <a:pPr algn="ctr"/>
            <a:r>
              <a:rPr lang="it-IT" sz="3000" dirty="0"/>
              <a:t/>
            </a:r>
            <a:br>
              <a:rPr lang="it-IT" sz="3000" dirty="0"/>
            </a:br>
            <a:r>
              <a:rPr lang="it-IT" sz="3100" b="1" dirty="0"/>
              <a:t>Invento uno slogan e/o creo un disegno che sintetizzi il percorso fatto insieme</a:t>
            </a:r>
          </a:p>
        </p:txBody>
      </p:sp>
      <p:pic>
        <p:nvPicPr>
          <p:cNvPr id="5" name="Picture 4" descr="Occhiali sopra un libro">
            <a:extLst>
              <a:ext uri="{FF2B5EF4-FFF2-40B4-BE49-F238E27FC236}">
                <a16:creationId xmlns="" xmlns:a16="http://schemas.microsoft.com/office/drawing/2014/main" id="{E55C5E23-7564-9B57-B0FB-499B1554B0E2}"/>
              </a:ext>
            </a:extLst>
          </p:cNvPr>
          <p:cNvPicPr>
            <a:picLocks noChangeAspect="1"/>
          </p:cNvPicPr>
          <p:nvPr/>
        </p:nvPicPr>
        <p:blipFill rotWithShape="1">
          <a:blip r:embed="rId2"/>
          <a:srcRect l="7889" r="33221" b="-1"/>
          <a:stretch/>
        </p:blipFill>
        <p:spPr>
          <a:xfrm>
            <a:off x="-1" y="0"/>
            <a:ext cx="3236495" cy="6857990"/>
          </a:xfrm>
          <a:prstGeom prst="rect">
            <a:avLst/>
          </a:prstGeom>
          <a:ln>
            <a:noFill/>
          </a:ln>
          <a:effectLst>
            <a:softEdge rad="112500"/>
          </a:effectLst>
        </p:spPr>
      </p:pic>
      <p:grpSp>
        <p:nvGrpSpPr>
          <p:cNvPr id="9" name="Group 8">
            <a:extLst>
              <a:ext uri="{FF2B5EF4-FFF2-40B4-BE49-F238E27FC236}">
                <a16:creationId xmlns="" xmlns:a16="http://schemas.microsoft.com/office/drawing/2014/main" id="{5EFBDE31-BB3E-6CFC-23CD-B5976DA384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 xmlns:a16="http://schemas.microsoft.com/office/drawing/2014/main" id="{180A60EC-72BB-121F-556A-E2837FD99A8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91A2FAE-D41C-FF5D-B0A0-7808248EDC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 xmlns:a16="http://schemas.microsoft.com/office/drawing/2014/main" id="{75F48C9E-D3AE-B8E8-40D4-F492080DF2CB}"/>
              </a:ext>
            </a:extLst>
          </p:cNvPr>
          <p:cNvSpPr>
            <a:spLocks noGrp="1"/>
          </p:cNvSpPr>
          <p:nvPr>
            <p:ph idx="1"/>
          </p:nvPr>
        </p:nvSpPr>
        <p:spPr>
          <a:xfrm>
            <a:off x="4925804" y="2521527"/>
            <a:ext cx="6393359" cy="3473636"/>
          </a:xfrm>
        </p:spPr>
        <p:txBody>
          <a:bodyPr anchor="t">
            <a:noAutofit/>
          </a:bodyPr>
          <a:lstStyle/>
          <a:p>
            <a:r>
              <a:rPr lang="it-IT" sz="2400" dirty="0" smtClean="0"/>
              <a:t>Gli alunni divisi per gruppi hanno realizzato dei cartelloni per creare degli slogan ritagliando scritte e immagini da riviste.</a:t>
            </a:r>
          </a:p>
          <a:p>
            <a:r>
              <a:rPr lang="it-IT" sz="2400" dirty="0" smtClean="0"/>
              <a:t>I</a:t>
            </a:r>
            <a:r>
              <a:rPr lang="it-IT" sz="3200" dirty="0" smtClean="0"/>
              <a:t> </a:t>
            </a:r>
            <a:r>
              <a:rPr lang="it-IT" sz="2400" dirty="0" smtClean="0"/>
              <a:t>cartelloni sono stati appesi lungo le scale che portano alle classi terza, quarta e quinta per condividere con i compagni le osservazioni finali.</a:t>
            </a:r>
          </a:p>
          <a:p>
            <a:endParaRPr lang="it-IT" sz="3200" dirty="0"/>
          </a:p>
        </p:txBody>
      </p:sp>
    </p:spTree>
    <p:extLst>
      <p:ext uri="{BB962C8B-B14F-4D97-AF65-F5344CB8AC3E}">
        <p14:creationId xmlns="" xmlns:p14="http://schemas.microsoft.com/office/powerpoint/2010/main" val="420207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Arte bambini, calligrafia, Prodotto di carta&#10;&#10;Descrizione generata automaticamente">
            <a:extLst>
              <a:ext uri="{FF2B5EF4-FFF2-40B4-BE49-F238E27FC236}">
                <a16:creationId xmlns="" xmlns:a16="http://schemas.microsoft.com/office/drawing/2014/main" id="{54A2D5D6-5542-4783-D28E-64DB0678E0A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0885" y="0"/>
            <a:ext cx="10470229" cy="6858000"/>
          </a:xfrm>
          <a:prstGeom prst="rect">
            <a:avLst/>
          </a:prstGeom>
        </p:spPr>
      </p:pic>
    </p:spTree>
    <p:extLst>
      <p:ext uri="{BB962C8B-B14F-4D97-AF65-F5344CB8AC3E}">
        <p14:creationId xmlns="" xmlns:p14="http://schemas.microsoft.com/office/powerpoint/2010/main" val="1187055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libro&#10;&#10;Descrizione generata automaticamente">
            <a:extLst>
              <a:ext uri="{FF2B5EF4-FFF2-40B4-BE49-F238E27FC236}">
                <a16:creationId xmlns="" xmlns:a16="http://schemas.microsoft.com/office/drawing/2014/main" id="{14D3C92F-0447-B36A-FE89-879EAD92D6C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71267" y="0"/>
            <a:ext cx="10817525" cy="6858000"/>
          </a:xfrm>
          <a:prstGeom prst="rect">
            <a:avLst/>
          </a:prstGeom>
        </p:spPr>
      </p:pic>
    </p:spTree>
    <p:extLst>
      <p:ext uri="{BB962C8B-B14F-4D97-AF65-F5344CB8AC3E}">
        <p14:creationId xmlns="" xmlns:p14="http://schemas.microsoft.com/office/powerpoint/2010/main" val="257499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B087C4F-EAB8-D927-E232-4BFBAB75300D}"/>
              </a:ext>
            </a:extLst>
          </p:cNvPr>
          <p:cNvSpPr>
            <a:spLocks noGrp="1"/>
          </p:cNvSpPr>
          <p:nvPr>
            <p:ph type="title"/>
          </p:nvPr>
        </p:nvSpPr>
        <p:spPr>
          <a:xfrm>
            <a:off x="762000" y="1138036"/>
            <a:ext cx="4085665" cy="1402470"/>
          </a:xfrm>
        </p:spPr>
        <p:txBody>
          <a:bodyPr anchor="t">
            <a:normAutofit/>
          </a:bodyPr>
          <a:lstStyle/>
          <a:p>
            <a:r>
              <a:rPr lang="it-IT" sz="3200" dirty="0"/>
              <a:t>Parole chiave</a:t>
            </a:r>
          </a:p>
        </p:txBody>
      </p:sp>
      <p:cxnSp>
        <p:nvCxnSpPr>
          <p:cNvPr id="13" name="Straight Connector 8">
            <a:extLst>
              <a:ext uri="{FF2B5EF4-FFF2-40B4-BE49-F238E27FC236}">
                <a16:creationId xmlns="" xmlns:a16="http://schemas.microsoft.com/office/drawing/2014/main" id="{1503BFE4-729B-D9D0-C17B-501E6AF112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66A94BBF-01F2-8607-D173-84B93ADEA011}"/>
              </a:ext>
            </a:extLst>
          </p:cNvPr>
          <p:cNvSpPr>
            <a:spLocks noGrp="1"/>
          </p:cNvSpPr>
          <p:nvPr>
            <p:ph idx="1"/>
          </p:nvPr>
        </p:nvSpPr>
        <p:spPr>
          <a:xfrm>
            <a:off x="609125" y="2521891"/>
            <a:ext cx="1737260" cy="3591207"/>
          </a:xfrm>
        </p:spPr>
        <p:txBody>
          <a:bodyPr>
            <a:normAutofit/>
          </a:bodyPr>
          <a:lstStyle/>
          <a:p>
            <a:pPr marL="0" indent="0">
              <a:buNone/>
            </a:pPr>
            <a:endParaRPr lang="it-IT" sz="2000" dirty="0"/>
          </a:p>
          <a:p>
            <a:pPr marL="0" indent="0">
              <a:buNone/>
            </a:pPr>
            <a:endParaRPr lang="it-IT" sz="2000" dirty="0"/>
          </a:p>
          <a:p>
            <a:pPr marL="0" indent="0">
              <a:buNone/>
            </a:pPr>
            <a:r>
              <a:rPr lang="it-IT" sz="2000" dirty="0"/>
              <a:t>Robot:</a:t>
            </a:r>
          </a:p>
          <a:p>
            <a:pPr marL="0" indent="0">
              <a:buNone/>
            </a:pPr>
            <a:r>
              <a:rPr lang="it-IT" sz="2000" dirty="0"/>
              <a:t>Intelligenza artificiale</a:t>
            </a:r>
          </a:p>
          <a:p>
            <a:pPr marL="0" indent="0">
              <a:buNone/>
            </a:pPr>
            <a:endParaRPr lang="it-IT" sz="2000" dirty="0"/>
          </a:p>
          <a:p>
            <a:pPr marL="0" indent="0">
              <a:buNone/>
            </a:pPr>
            <a:endParaRPr lang="it-IT" sz="2000" dirty="0"/>
          </a:p>
        </p:txBody>
      </p:sp>
      <p:pic>
        <p:nvPicPr>
          <p:cNvPr id="14" name="Picture 4" descr="Un robot grigio con pulsanti a colori">
            <a:extLst>
              <a:ext uri="{FF2B5EF4-FFF2-40B4-BE49-F238E27FC236}">
                <a16:creationId xmlns="" xmlns:a16="http://schemas.microsoft.com/office/drawing/2014/main" id="{7D17276F-4449-5879-E991-77EF4AA0A38C}"/>
              </a:ext>
            </a:extLst>
          </p:cNvPr>
          <p:cNvPicPr>
            <a:picLocks noChangeAspect="1"/>
          </p:cNvPicPr>
          <p:nvPr/>
        </p:nvPicPr>
        <p:blipFill rotWithShape="1">
          <a:blip r:embed="rId2"/>
          <a:srcRect l="28467"/>
          <a:stretch/>
        </p:blipFill>
        <p:spPr>
          <a:xfrm>
            <a:off x="5171441" y="21"/>
            <a:ext cx="7020560" cy="6857979"/>
          </a:xfrm>
          <a:prstGeom prst="rect">
            <a:avLst/>
          </a:prstGeom>
        </p:spPr>
      </p:pic>
      <p:pic>
        <p:nvPicPr>
          <p:cNvPr id="12" name="Immagine 11" descr="Immagine che contiene testo, calligrafia, lettera, carta&#10;&#10;Descrizione generata automaticamente">
            <a:extLst>
              <a:ext uri="{FF2B5EF4-FFF2-40B4-BE49-F238E27FC236}">
                <a16:creationId xmlns="" xmlns:a16="http://schemas.microsoft.com/office/drawing/2014/main" id="{37E43D62-D169-3B05-CD43-7C1727855C1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17322" y="1625610"/>
            <a:ext cx="5508237" cy="5232390"/>
          </a:xfrm>
          <a:prstGeom prst="rect">
            <a:avLst/>
          </a:prstGeom>
        </p:spPr>
      </p:pic>
    </p:spTree>
    <p:extLst>
      <p:ext uri="{BB962C8B-B14F-4D97-AF65-F5344CB8AC3E}">
        <p14:creationId xmlns="" xmlns:p14="http://schemas.microsoft.com/office/powerpoint/2010/main" val="241843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grafica&#10;&#10;Descrizione generata automaticamente">
            <a:extLst>
              <a:ext uri="{FF2B5EF4-FFF2-40B4-BE49-F238E27FC236}">
                <a16:creationId xmlns="" xmlns:a16="http://schemas.microsoft.com/office/drawing/2014/main" id="{E01E3EC7-19C7-9799-16E5-871722023968}"/>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40279" y="0"/>
            <a:ext cx="10308566" cy="6858000"/>
          </a:xfrm>
          <a:prstGeom prst="rect">
            <a:avLst/>
          </a:prstGeom>
        </p:spPr>
      </p:pic>
    </p:spTree>
    <p:extLst>
      <p:ext uri="{BB962C8B-B14F-4D97-AF65-F5344CB8AC3E}">
        <p14:creationId xmlns="" xmlns:p14="http://schemas.microsoft.com/office/powerpoint/2010/main" val="1530775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07DAF91-4C47-DEF5-B5A3-AA867D6ACFF0}"/>
              </a:ext>
            </a:extLst>
          </p:cNvPr>
          <p:cNvSpPr>
            <a:spLocks noGrp="1"/>
          </p:cNvSpPr>
          <p:nvPr>
            <p:ph type="title"/>
          </p:nvPr>
        </p:nvSpPr>
        <p:spPr>
          <a:xfrm>
            <a:off x="838200" y="830179"/>
            <a:ext cx="10515600" cy="1431758"/>
          </a:xfrm>
        </p:spPr>
        <p:txBody>
          <a:bodyPr>
            <a:normAutofit/>
          </a:bodyPr>
          <a:lstStyle/>
          <a:p>
            <a:pPr algn="ctr"/>
            <a:r>
              <a:rPr lang="it-IT" sz="2000" dirty="0"/>
              <a:t>PLURICLASSE 4^ e 5^ </a:t>
            </a:r>
          </a:p>
        </p:txBody>
      </p:sp>
      <p:sp>
        <p:nvSpPr>
          <p:cNvPr id="3" name="Segnaposto contenuto 2">
            <a:extLst>
              <a:ext uri="{FF2B5EF4-FFF2-40B4-BE49-F238E27FC236}">
                <a16:creationId xmlns="" xmlns:a16="http://schemas.microsoft.com/office/drawing/2014/main" id="{25CC0610-2DA8-C5AF-475C-8222BAFB4898}"/>
              </a:ext>
            </a:extLst>
          </p:cNvPr>
          <p:cNvSpPr>
            <a:spLocks noGrp="1"/>
          </p:cNvSpPr>
          <p:nvPr>
            <p:ph idx="1"/>
          </p:nvPr>
        </p:nvSpPr>
        <p:spPr>
          <a:xfrm>
            <a:off x="838200" y="2731168"/>
            <a:ext cx="10515600" cy="1491916"/>
          </a:xfrm>
        </p:spPr>
        <p:txBody>
          <a:bodyPr>
            <a:normAutofit/>
          </a:bodyPr>
          <a:lstStyle/>
          <a:p>
            <a:pPr marL="0" indent="0" algn="ctr">
              <a:buNone/>
            </a:pPr>
            <a:r>
              <a:rPr lang="it-IT" sz="2000" dirty="0">
                <a:latin typeface="+mj-lt"/>
              </a:rPr>
              <a:t>SCUOLA PRIMARIA “ASTORI”</a:t>
            </a:r>
          </a:p>
          <a:p>
            <a:pPr marL="0" indent="0" algn="ctr">
              <a:buNone/>
            </a:pPr>
            <a:r>
              <a:rPr lang="it-IT" sz="2000" dirty="0">
                <a:latin typeface="+mj-lt"/>
              </a:rPr>
              <a:t>CASTELLETTO MONFERRATO </a:t>
            </a:r>
          </a:p>
          <a:p>
            <a:pPr marL="0" indent="0" algn="ctr">
              <a:buNone/>
            </a:pPr>
            <a:r>
              <a:rPr lang="it-IT" sz="2000" dirty="0">
                <a:latin typeface="+mj-lt"/>
              </a:rPr>
              <a:t>I.C. PAOLO E RITA BORSELLINO</a:t>
            </a:r>
          </a:p>
        </p:txBody>
      </p:sp>
    </p:spTree>
    <p:extLst>
      <p:ext uri="{BB962C8B-B14F-4D97-AF65-F5344CB8AC3E}">
        <p14:creationId xmlns="" xmlns:p14="http://schemas.microsoft.com/office/powerpoint/2010/main" val="34698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607EC0B-6F18-4CC6-A161-42CC6FAB22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D3679C1C-6764-9C7F-6705-528771B9C8EF}"/>
              </a:ext>
            </a:extLst>
          </p:cNvPr>
          <p:cNvSpPr>
            <a:spLocks noGrp="1"/>
          </p:cNvSpPr>
          <p:nvPr>
            <p:ph type="title"/>
          </p:nvPr>
        </p:nvSpPr>
        <p:spPr>
          <a:xfrm>
            <a:off x="6751320" y="4586599"/>
            <a:ext cx="4869179" cy="2017401"/>
          </a:xfrm>
        </p:spPr>
        <p:txBody>
          <a:bodyPr anchor="t">
            <a:normAutofit/>
          </a:bodyPr>
          <a:lstStyle/>
          <a:p>
            <a:r>
              <a:rPr lang="it-IT" sz="3600" dirty="0">
                <a:solidFill>
                  <a:schemeClr val="tx2"/>
                </a:solidFill>
              </a:rPr>
              <a:t/>
            </a:r>
            <a:br>
              <a:rPr lang="it-IT" sz="3600" dirty="0">
                <a:solidFill>
                  <a:schemeClr val="tx2"/>
                </a:solidFill>
              </a:rPr>
            </a:br>
            <a:r>
              <a:rPr lang="it-IT" sz="3600" dirty="0">
                <a:solidFill>
                  <a:schemeClr val="tx2"/>
                </a:solidFill>
              </a:rPr>
              <a:t/>
            </a:r>
            <a:br>
              <a:rPr lang="it-IT" sz="3600" dirty="0">
                <a:solidFill>
                  <a:schemeClr val="tx2"/>
                </a:solidFill>
              </a:rPr>
            </a:br>
            <a:r>
              <a:rPr lang="it-IT" sz="3600" dirty="0">
                <a:solidFill>
                  <a:schemeClr val="tx2"/>
                </a:solidFill>
              </a:rPr>
              <a:t>musica</a:t>
            </a:r>
          </a:p>
        </p:txBody>
      </p:sp>
      <p:pic>
        <p:nvPicPr>
          <p:cNvPr id="5" name="Picture 4" descr="Primo piano di spartito">
            <a:extLst>
              <a:ext uri="{FF2B5EF4-FFF2-40B4-BE49-F238E27FC236}">
                <a16:creationId xmlns="" xmlns:a16="http://schemas.microsoft.com/office/drawing/2014/main" id="{8339DA87-D796-1874-3D1B-94B33126C436}"/>
              </a:ext>
            </a:extLst>
          </p:cNvPr>
          <p:cNvPicPr>
            <a:picLocks noChangeAspect="1"/>
          </p:cNvPicPr>
          <p:nvPr/>
        </p:nvPicPr>
        <p:blipFill rotWithShape="1">
          <a:blip r:embed="rId2"/>
          <a:srcRect l="22498" r="15938" b="1"/>
          <a:stretch/>
        </p:blipFill>
        <p:spPr>
          <a:xfrm>
            <a:off x="-1" y="10"/>
            <a:ext cx="6324601" cy="6857264"/>
          </a:xfrm>
          <a:prstGeom prst="rect">
            <a:avLst/>
          </a:prstGeom>
        </p:spPr>
      </p:pic>
      <p:grpSp>
        <p:nvGrpSpPr>
          <p:cNvPr id="11" name="Group 10">
            <a:extLst>
              <a:ext uri="{FF2B5EF4-FFF2-40B4-BE49-F238E27FC236}">
                <a16:creationId xmlns="" xmlns:a16="http://schemas.microsoft.com/office/drawing/2014/main" id="{2F263D67-9B31-4F2B-B228-27FD3112D7E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6423049" cy="6858001"/>
            <a:chOff x="0" y="0"/>
            <a:chExt cx="6423049" cy="6858001"/>
          </a:xfrm>
        </p:grpSpPr>
        <p:sp>
          <p:nvSpPr>
            <p:cNvPr id="12" name="Freeform: Shape 11">
              <a:extLst>
                <a:ext uri="{FF2B5EF4-FFF2-40B4-BE49-F238E27FC236}">
                  <a16:creationId xmlns="" xmlns:a16="http://schemas.microsoft.com/office/drawing/2014/main" id="{00DF1CD8-441E-4077-9B3C-7E96D92E05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3" name="Freeform: Shape 12">
              <a:extLst>
                <a:ext uri="{FF2B5EF4-FFF2-40B4-BE49-F238E27FC236}">
                  <a16:creationId xmlns="" xmlns:a16="http://schemas.microsoft.com/office/drawing/2014/main" id="{DE9C0434-209D-4C7E-BE2D-26B74B698D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 name="Freeform: Shape 13">
              <a:extLst>
                <a:ext uri="{FF2B5EF4-FFF2-40B4-BE49-F238E27FC236}">
                  <a16:creationId xmlns="" xmlns:a16="http://schemas.microsoft.com/office/drawing/2014/main" id="{BA29CD07-3C0C-426E-8C5F-2382575ACB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5" name="Freeform: Shape 14">
              <a:extLst>
                <a:ext uri="{FF2B5EF4-FFF2-40B4-BE49-F238E27FC236}">
                  <a16:creationId xmlns="" xmlns:a16="http://schemas.microsoft.com/office/drawing/2014/main" id="{BB937BE4-F949-4583-8DF7-F3EE5BA025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6" name="Freeform: Shape 15">
              <a:extLst>
                <a:ext uri="{FF2B5EF4-FFF2-40B4-BE49-F238E27FC236}">
                  <a16:creationId xmlns="" xmlns:a16="http://schemas.microsoft.com/office/drawing/2014/main" id="{B6EBAF51-610B-41B6-9517-1518958C75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3" name="Segnaposto contenuto 2">
            <a:extLst>
              <a:ext uri="{FF2B5EF4-FFF2-40B4-BE49-F238E27FC236}">
                <a16:creationId xmlns="" xmlns:a16="http://schemas.microsoft.com/office/drawing/2014/main" id="{D3AFF871-90B5-3883-CDE4-A1CDD4AFA333}"/>
              </a:ext>
            </a:extLst>
          </p:cNvPr>
          <p:cNvSpPr>
            <a:spLocks noGrp="1"/>
          </p:cNvSpPr>
          <p:nvPr>
            <p:ph idx="1"/>
          </p:nvPr>
        </p:nvSpPr>
        <p:spPr>
          <a:xfrm>
            <a:off x="6810654" y="549044"/>
            <a:ext cx="4869179" cy="4388715"/>
          </a:xfrm>
        </p:spPr>
        <p:txBody>
          <a:bodyPr anchor="b">
            <a:normAutofit/>
          </a:bodyPr>
          <a:lstStyle/>
          <a:p>
            <a:pPr marL="0" indent="0">
              <a:buNone/>
            </a:pPr>
            <a:endParaRPr lang="it-IT" sz="1800" dirty="0">
              <a:solidFill>
                <a:schemeClr val="tx2"/>
              </a:solidFill>
            </a:endParaRPr>
          </a:p>
          <a:p>
            <a:pPr marL="0" indent="0">
              <a:buNone/>
            </a:pPr>
            <a:endParaRPr lang="it-IT" sz="1800" dirty="0">
              <a:solidFill>
                <a:schemeClr val="tx2"/>
              </a:solidFill>
            </a:endParaRPr>
          </a:p>
          <a:p>
            <a:pPr marL="0" indent="0">
              <a:buNone/>
            </a:pPr>
            <a:endParaRPr lang="it-IT" sz="1800" dirty="0">
              <a:solidFill>
                <a:schemeClr val="tx2"/>
              </a:solidFill>
            </a:endParaRPr>
          </a:p>
        </p:txBody>
      </p:sp>
      <p:pic>
        <p:nvPicPr>
          <p:cNvPr id="6" name="Immagine 5">
            <a:extLst>
              <a:ext uri="{FF2B5EF4-FFF2-40B4-BE49-F238E27FC236}">
                <a16:creationId xmlns="" xmlns:a16="http://schemas.microsoft.com/office/drawing/2014/main" id="{1F33DCF8-0743-3DE8-5EE4-1B191C4EA9B9}"/>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6048724" y="254000"/>
            <a:ext cx="6018714" cy="5069840"/>
          </a:xfrm>
          <a:prstGeom prst="rect">
            <a:avLst/>
          </a:prstGeom>
        </p:spPr>
      </p:pic>
    </p:spTree>
    <p:extLst>
      <p:ext uri="{BB962C8B-B14F-4D97-AF65-F5344CB8AC3E}">
        <p14:creationId xmlns="" xmlns:p14="http://schemas.microsoft.com/office/powerpoint/2010/main" val="271042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445A1EA-30E2-8A73-F8AA-289070D70693}"/>
              </a:ext>
            </a:extLst>
          </p:cNvPr>
          <p:cNvSpPr>
            <a:spLocks noGrp="1"/>
          </p:cNvSpPr>
          <p:nvPr>
            <p:ph type="title"/>
          </p:nvPr>
        </p:nvSpPr>
        <p:spPr>
          <a:xfrm>
            <a:off x="762000" y="249383"/>
            <a:ext cx="4085665" cy="2291124"/>
          </a:xfrm>
        </p:spPr>
        <p:txBody>
          <a:bodyPr anchor="t">
            <a:normAutofit/>
          </a:bodyPr>
          <a:lstStyle/>
          <a:p>
            <a:r>
              <a:rPr lang="it-IT" sz="3200" dirty="0"/>
              <a:t>telefono</a:t>
            </a:r>
          </a:p>
        </p:txBody>
      </p:sp>
      <p:cxnSp>
        <p:nvCxnSpPr>
          <p:cNvPr id="9" name="Straight Connector 8">
            <a:extLst>
              <a:ext uri="{FF2B5EF4-FFF2-40B4-BE49-F238E27FC236}">
                <a16:creationId xmlns="" xmlns:a16="http://schemas.microsoft.com/office/drawing/2014/main" id="{1503BFE4-729B-D9D0-C17B-501E6AF112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Segnaposto contenuto 5" descr="Immagine che contiene testo, ricevuta, calligrafia, carta&#10;&#10;Descrizione generata automaticamente">
            <a:extLst>
              <a:ext uri="{FF2B5EF4-FFF2-40B4-BE49-F238E27FC236}">
                <a16:creationId xmlns="" xmlns:a16="http://schemas.microsoft.com/office/drawing/2014/main" id="{BE8DF7F1-F08E-84E1-45ED-15AD2FBFF793}"/>
              </a:ext>
            </a:extLst>
          </p:cNvPr>
          <p:cNvPicPr>
            <a:picLocks noGrp="1" noChangeAspect="1"/>
          </p:cNvPicPr>
          <p:nvPr>
            <p:ph idx="1"/>
          </p:nvPr>
        </p:nvPicPr>
        <p:blipFill>
          <a:blip r:embed="rId2" cstate="print"/>
          <a:stretch>
            <a:fillRect/>
          </a:stretch>
        </p:blipFill>
        <p:spPr>
          <a:xfrm>
            <a:off x="1165135" y="1066801"/>
            <a:ext cx="4486164" cy="5791200"/>
          </a:xfrm>
        </p:spPr>
      </p:pic>
      <p:pic>
        <p:nvPicPr>
          <p:cNvPr id="5" name="Picture 4" descr="Primo piano di un telefono su un tavolo">
            <a:extLst>
              <a:ext uri="{FF2B5EF4-FFF2-40B4-BE49-F238E27FC236}">
                <a16:creationId xmlns="" xmlns:a16="http://schemas.microsoft.com/office/drawing/2014/main" id="{4B71D391-AB1C-31C4-2447-3D7052279CA2}"/>
              </a:ext>
            </a:extLst>
          </p:cNvPr>
          <p:cNvPicPr>
            <a:picLocks noChangeAspect="1"/>
          </p:cNvPicPr>
          <p:nvPr/>
        </p:nvPicPr>
        <p:blipFill rotWithShape="1">
          <a:blip r:embed="rId3"/>
          <a:srcRect l="13230" r="23105" b="-1"/>
          <a:stretch/>
        </p:blipFill>
        <p:spPr>
          <a:xfrm>
            <a:off x="6899564" y="10"/>
            <a:ext cx="5292436" cy="6857990"/>
          </a:xfrm>
          <a:prstGeom prst="rect">
            <a:avLst/>
          </a:prstGeom>
          <a:ln>
            <a:noFill/>
          </a:ln>
          <a:effectLst>
            <a:softEdge rad="112500"/>
          </a:effectLst>
        </p:spPr>
      </p:pic>
    </p:spTree>
    <p:extLst>
      <p:ext uri="{BB962C8B-B14F-4D97-AF65-F5344CB8AC3E}">
        <p14:creationId xmlns="" xmlns:p14="http://schemas.microsoft.com/office/powerpoint/2010/main" val="182808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 xmlns:a16="http://schemas.microsoft.com/office/drawing/2014/main" id="{C0763A76-9F1C-4FC5-82B7-DD475DA46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E81BF4F6-F2CF-4984-9D14-D6966D92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7DC4D6C0-3A3F-E6B5-8122-A138F396C8C1}"/>
              </a:ext>
            </a:extLst>
          </p:cNvPr>
          <p:cNvSpPr>
            <a:spLocks noGrp="1"/>
          </p:cNvSpPr>
          <p:nvPr>
            <p:ph type="title"/>
          </p:nvPr>
        </p:nvSpPr>
        <p:spPr>
          <a:xfrm>
            <a:off x="761803" y="350196"/>
            <a:ext cx="4646904" cy="1624520"/>
          </a:xfrm>
        </p:spPr>
        <p:txBody>
          <a:bodyPr anchor="ctr">
            <a:normAutofit/>
          </a:bodyPr>
          <a:lstStyle/>
          <a:p>
            <a:r>
              <a:rPr lang="it-IT" sz="4000" dirty="0"/>
              <a:t>Messaggi</a:t>
            </a:r>
          </a:p>
        </p:txBody>
      </p:sp>
      <p:pic>
        <p:nvPicPr>
          <p:cNvPr id="6" name="Segnaposto contenuto 5">
            <a:extLst>
              <a:ext uri="{FF2B5EF4-FFF2-40B4-BE49-F238E27FC236}">
                <a16:creationId xmlns="" xmlns:a16="http://schemas.microsoft.com/office/drawing/2014/main" id="{91661A0E-AB2B-60A3-1090-10ED63316114}"/>
              </a:ext>
            </a:extLst>
          </p:cNvPr>
          <p:cNvPicPr>
            <a:picLocks noGrp="1" noChangeAspect="1"/>
          </p:cNvPicPr>
          <p:nvPr>
            <p:ph idx="1"/>
          </p:nvPr>
        </p:nvPicPr>
        <p:blipFill>
          <a:blip r:embed="rId2" cstate="print"/>
          <a:stretch>
            <a:fillRect/>
          </a:stretch>
        </p:blipFill>
        <p:spPr>
          <a:xfrm>
            <a:off x="388190" y="1699404"/>
            <a:ext cx="5581290" cy="5029199"/>
          </a:xfrm>
        </p:spPr>
      </p:pic>
      <p:pic>
        <p:nvPicPr>
          <p:cNvPr id="5" name="Picture 4" descr="Caselle di dialogo multicolori">
            <a:extLst>
              <a:ext uri="{FF2B5EF4-FFF2-40B4-BE49-F238E27FC236}">
                <a16:creationId xmlns="" xmlns:a16="http://schemas.microsoft.com/office/drawing/2014/main" id="{945EB4E6-6AD9-236A-5B64-A2388632E680}"/>
              </a:ext>
            </a:extLst>
          </p:cNvPr>
          <p:cNvPicPr>
            <a:picLocks noChangeAspect="1"/>
          </p:cNvPicPr>
          <p:nvPr/>
        </p:nvPicPr>
        <p:blipFill rotWithShape="1">
          <a:blip r:embed="rId3"/>
          <a:srcRect l="13465" r="17570" b="2"/>
          <a:stretch/>
        </p:blipFill>
        <p:spPr>
          <a:xfrm>
            <a:off x="6096000" y="1"/>
            <a:ext cx="6102825" cy="6858000"/>
          </a:xfrm>
          <a:prstGeom prst="rect">
            <a:avLst/>
          </a:prstGeom>
        </p:spPr>
      </p:pic>
    </p:spTree>
    <p:extLst>
      <p:ext uri="{BB962C8B-B14F-4D97-AF65-F5344CB8AC3E}">
        <p14:creationId xmlns="" xmlns:p14="http://schemas.microsoft.com/office/powerpoint/2010/main" val="34437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 xmlns:a16="http://schemas.microsoft.com/office/drawing/2014/main" id="{C0763A76-9F1C-4FC5-82B7-DD475DA46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E81BF4F6-F2CF-4984-9D14-D6966D92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57E80CD-7824-549F-3B42-FB04EE495930}"/>
              </a:ext>
            </a:extLst>
          </p:cNvPr>
          <p:cNvSpPr>
            <a:spLocks noGrp="1"/>
          </p:cNvSpPr>
          <p:nvPr>
            <p:ph type="title"/>
          </p:nvPr>
        </p:nvSpPr>
        <p:spPr>
          <a:xfrm>
            <a:off x="761803" y="0"/>
            <a:ext cx="4646904" cy="1974716"/>
          </a:xfrm>
        </p:spPr>
        <p:txBody>
          <a:bodyPr anchor="ctr">
            <a:normAutofit/>
          </a:bodyPr>
          <a:lstStyle/>
          <a:p>
            <a:r>
              <a:rPr lang="it-IT" sz="4000" dirty="0"/>
              <a:t>Videogiochi: 3D</a:t>
            </a:r>
          </a:p>
        </p:txBody>
      </p:sp>
      <p:sp>
        <p:nvSpPr>
          <p:cNvPr id="3" name="Segnaposto contenuto 2">
            <a:extLst>
              <a:ext uri="{FF2B5EF4-FFF2-40B4-BE49-F238E27FC236}">
                <a16:creationId xmlns="" xmlns:a16="http://schemas.microsoft.com/office/drawing/2014/main" id="{20812FDF-5F62-39BA-DDD6-FE264CF594A1}"/>
              </a:ext>
            </a:extLst>
          </p:cNvPr>
          <p:cNvSpPr>
            <a:spLocks noGrp="1"/>
          </p:cNvSpPr>
          <p:nvPr>
            <p:ph idx="1"/>
          </p:nvPr>
        </p:nvSpPr>
        <p:spPr>
          <a:xfrm>
            <a:off x="761802" y="2743200"/>
            <a:ext cx="4646905" cy="3613149"/>
          </a:xfrm>
        </p:spPr>
        <p:txBody>
          <a:bodyPr anchor="ctr">
            <a:normAutofit/>
          </a:bodyPr>
          <a:lstStyle/>
          <a:p>
            <a:pPr marL="0" indent="0">
              <a:buNone/>
            </a:pPr>
            <a:endParaRPr lang="it-IT" sz="2000" dirty="0"/>
          </a:p>
          <a:p>
            <a:endParaRPr lang="it-IT" sz="2000" dirty="0"/>
          </a:p>
        </p:txBody>
      </p:sp>
      <p:pic>
        <p:nvPicPr>
          <p:cNvPr id="5" name="Picture 4" descr="Sfondo astratto di barre colorate 3D">
            <a:extLst>
              <a:ext uri="{FF2B5EF4-FFF2-40B4-BE49-F238E27FC236}">
                <a16:creationId xmlns="" xmlns:a16="http://schemas.microsoft.com/office/drawing/2014/main" id="{05667488-3479-1007-DBDC-CBDF63C491A6}"/>
              </a:ext>
            </a:extLst>
          </p:cNvPr>
          <p:cNvPicPr>
            <a:picLocks noChangeAspect="1"/>
          </p:cNvPicPr>
          <p:nvPr/>
        </p:nvPicPr>
        <p:blipFill rotWithShape="1">
          <a:blip r:embed="rId2"/>
          <a:srcRect l="21502" r="19098" b="-2"/>
          <a:stretch/>
        </p:blipFill>
        <p:spPr>
          <a:xfrm>
            <a:off x="6954982" y="1"/>
            <a:ext cx="5243843" cy="6858000"/>
          </a:xfrm>
          <a:prstGeom prst="rect">
            <a:avLst/>
          </a:prstGeom>
        </p:spPr>
      </p:pic>
      <p:pic>
        <p:nvPicPr>
          <p:cNvPr id="6" name="Immagine 5">
            <a:extLst>
              <a:ext uri="{FF2B5EF4-FFF2-40B4-BE49-F238E27FC236}">
                <a16:creationId xmlns="" xmlns:a16="http://schemas.microsoft.com/office/drawing/2014/main" id="{6DDF5164-43E8-10DB-B164-5B299D32F49E}"/>
              </a:ext>
            </a:extLst>
          </p:cNvPr>
          <p:cNvPicPr>
            <a:picLocks noChangeAspect="1"/>
          </p:cNvPicPr>
          <p:nvPr/>
        </p:nvPicPr>
        <p:blipFill>
          <a:blip r:embed="rId3" cstate="print"/>
          <a:stretch>
            <a:fillRect/>
          </a:stretch>
        </p:blipFill>
        <p:spPr>
          <a:xfrm>
            <a:off x="655608" y="1832955"/>
            <a:ext cx="5460520" cy="4024381"/>
          </a:xfrm>
          <a:prstGeom prst="rect">
            <a:avLst/>
          </a:prstGeom>
        </p:spPr>
      </p:pic>
    </p:spTree>
    <p:extLst>
      <p:ext uri="{BB962C8B-B14F-4D97-AF65-F5344CB8AC3E}">
        <p14:creationId xmlns="" xmlns:p14="http://schemas.microsoft.com/office/powerpoint/2010/main" val="187283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 xmlns:a16="http://schemas.microsoft.com/office/drawing/2014/main" id="{026A84AF-6F58-471A-BF1F-10D8C03511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B053C35A-16BB-D7C7-1915-ECC9AE9D3A68}"/>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a:t>Sintesi dell’attività e relativi commenti</a:t>
            </a:r>
          </a:p>
        </p:txBody>
      </p:sp>
      <p:pic>
        <p:nvPicPr>
          <p:cNvPr id="5" name="Content Placeholder 4" descr="Penna posizionata sopra riga della firma">
            <a:extLst>
              <a:ext uri="{FF2B5EF4-FFF2-40B4-BE49-F238E27FC236}">
                <a16:creationId xmlns="" xmlns:a16="http://schemas.microsoft.com/office/drawing/2014/main" id="{FE861D81-E1F5-2254-D3EE-8E9F2E810031}"/>
              </a:ext>
            </a:extLst>
          </p:cNvPr>
          <p:cNvPicPr>
            <a:picLocks noGrp="1" noChangeAspect="1"/>
          </p:cNvPicPr>
          <p:nvPr>
            <p:ph idx="1"/>
          </p:nvPr>
        </p:nvPicPr>
        <p:blipFill rotWithShape="1">
          <a:blip r:embed="rId2"/>
          <a:srcRect l="30092" r="-1" b="-1"/>
          <a:stretch/>
        </p:blipFill>
        <p:spPr>
          <a:xfrm>
            <a:off x="6672050" y="10"/>
            <a:ext cx="7182495" cy="6857990"/>
          </a:xfrm>
          <a:prstGeom prst="rect">
            <a:avLst/>
          </a:prstGeom>
        </p:spPr>
      </p:pic>
    </p:spTree>
    <p:extLst>
      <p:ext uri="{BB962C8B-B14F-4D97-AF65-F5344CB8AC3E}">
        <p14:creationId xmlns="" xmlns:p14="http://schemas.microsoft.com/office/powerpoint/2010/main" val="379573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048BD2F-3C0E-3197-6F17-E6225054BA81}"/>
              </a:ext>
            </a:extLst>
          </p:cNvPr>
          <p:cNvSpPr>
            <a:spLocks noGrp="1"/>
          </p:cNvSpPr>
          <p:nvPr>
            <p:ph type="title"/>
          </p:nvPr>
        </p:nvSpPr>
        <p:spPr>
          <a:xfrm>
            <a:off x="838200" y="365125"/>
            <a:ext cx="10515600" cy="805307"/>
          </a:xfrm>
        </p:spPr>
        <p:txBody>
          <a:bodyPr>
            <a:normAutofit/>
          </a:bodyPr>
          <a:lstStyle/>
          <a:p>
            <a:r>
              <a:rPr lang="it-IT" sz="3200" b="1" dirty="0"/>
              <a:t>Che tipi di tecnologia possiedi e come la utilizzi?</a:t>
            </a:r>
          </a:p>
        </p:txBody>
      </p:sp>
      <p:sp>
        <p:nvSpPr>
          <p:cNvPr id="3" name="Segnaposto contenuto 2">
            <a:extLst>
              <a:ext uri="{FF2B5EF4-FFF2-40B4-BE49-F238E27FC236}">
                <a16:creationId xmlns="" xmlns:a16="http://schemas.microsoft.com/office/drawing/2014/main" id="{42BD839C-1D79-8A80-1242-DDFE0784846D}"/>
              </a:ext>
            </a:extLst>
          </p:cNvPr>
          <p:cNvSpPr>
            <a:spLocks noGrp="1"/>
          </p:cNvSpPr>
          <p:nvPr>
            <p:ph idx="1"/>
          </p:nvPr>
        </p:nvSpPr>
        <p:spPr>
          <a:xfrm>
            <a:off x="838200" y="1106424"/>
            <a:ext cx="10515600" cy="5070539"/>
          </a:xfrm>
          <a:solidFill>
            <a:schemeClr val="bg1"/>
          </a:solidFill>
        </p:spPr>
        <p:txBody>
          <a:bodyPr/>
          <a:lstStyle/>
          <a:p>
            <a:pPr>
              <a:buNone/>
            </a:pPr>
            <a:r>
              <a:rPr lang="it-IT" dirty="0" smtClean="0">
                <a:highlight>
                  <a:srgbClr val="FFFF00"/>
                </a:highlight>
              </a:rPr>
              <a:t>   </a:t>
            </a:r>
            <a:r>
              <a:rPr lang="it-IT" dirty="0" smtClean="0"/>
              <a:t>Alla domanda </a:t>
            </a:r>
            <a:r>
              <a:rPr lang="it-IT" u="sng" dirty="0" smtClean="0"/>
              <a:t>che apparecchio tecnologico possiedi </a:t>
            </a:r>
            <a:r>
              <a:rPr lang="it-IT" dirty="0" smtClean="0"/>
              <a:t>quasi </a:t>
            </a:r>
            <a:r>
              <a:rPr lang="it-IT" dirty="0"/>
              <a:t>tutti hanno risposto: TV, </a:t>
            </a:r>
            <a:r>
              <a:rPr lang="it-IT" dirty="0" smtClean="0"/>
              <a:t>telefonini, </a:t>
            </a:r>
            <a:r>
              <a:rPr lang="it-IT" dirty="0"/>
              <a:t>tablet, Alexa, giochi elettronici, PC, telecamere di sicurezza</a:t>
            </a:r>
            <a:r>
              <a:rPr lang="it-IT" dirty="0" smtClean="0"/>
              <a:t>.</a:t>
            </a:r>
            <a:endParaRPr lang="it-IT" dirty="0" smtClean="0">
              <a:highlight>
                <a:srgbClr val="FFFF00"/>
              </a:highlight>
            </a:endParaRPr>
          </a:p>
          <a:p>
            <a:pPr>
              <a:buNone/>
            </a:pPr>
            <a:r>
              <a:rPr lang="it-IT" dirty="0" smtClean="0">
                <a:highlight>
                  <a:srgbClr val="FFFF00"/>
                </a:highlight>
              </a:rPr>
              <a:t>  </a:t>
            </a:r>
            <a:r>
              <a:rPr lang="it-IT" dirty="0" smtClean="0"/>
              <a:t> </a:t>
            </a:r>
            <a:r>
              <a:rPr lang="it-IT" u="sng" dirty="0" smtClean="0"/>
              <a:t>Come puoi utilizzare la tecnologia a casa</a:t>
            </a:r>
            <a:r>
              <a:rPr lang="it-IT" dirty="0" smtClean="0"/>
              <a:t>?</a:t>
            </a:r>
          </a:p>
          <a:p>
            <a:pPr>
              <a:buNone/>
            </a:pPr>
            <a:r>
              <a:rPr lang="it-IT" dirty="0" smtClean="0"/>
              <a:t>   Utilizzo la tecnologia per giocare, </a:t>
            </a:r>
            <a:r>
              <a:rPr lang="it-IT" dirty="0"/>
              <a:t>per fare ricerche, guardare </a:t>
            </a:r>
            <a:r>
              <a:rPr lang="it-IT" dirty="0" smtClean="0"/>
              <a:t>  film</a:t>
            </a:r>
            <a:r>
              <a:rPr lang="it-IT" dirty="0"/>
              <a:t> </a:t>
            </a:r>
            <a:r>
              <a:rPr lang="it-IT" dirty="0" smtClean="0"/>
              <a:t>e documentari, </a:t>
            </a:r>
            <a:r>
              <a:rPr lang="it-IT" dirty="0"/>
              <a:t>consultare il registro, chiamare e/o videochiamare gli </a:t>
            </a:r>
            <a:r>
              <a:rPr lang="it-IT" dirty="0" smtClean="0"/>
              <a:t>amici.</a:t>
            </a:r>
            <a:endParaRPr lang="it-IT" dirty="0" smtClean="0">
              <a:highlight>
                <a:srgbClr val="FFFF00"/>
              </a:highlight>
            </a:endParaRPr>
          </a:p>
          <a:p>
            <a:pPr>
              <a:buNone/>
            </a:pPr>
            <a:r>
              <a:rPr lang="it-IT" dirty="0" smtClean="0">
                <a:highlight>
                  <a:srgbClr val="FFFF00"/>
                </a:highlight>
              </a:rPr>
              <a:t>   </a:t>
            </a:r>
            <a:r>
              <a:rPr lang="it-IT" u="sng" dirty="0" smtClean="0"/>
              <a:t>Come li utilizzi</a:t>
            </a:r>
            <a:r>
              <a:rPr lang="it-IT" dirty="0" smtClean="0"/>
              <a:t>?</a:t>
            </a:r>
          </a:p>
          <a:p>
            <a:pPr>
              <a:buNone/>
            </a:pPr>
            <a:r>
              <a:rPr lang="it-IT" dirty="0" smtClean="0"/>
              <a:t>   PC, </a:t>
            </a:r>
            <a:r>
              <a:rPr lang="it-IT" dirty="0" err="1" smtClean="0"/>
              <a:t>tablet</a:t>
            </a:r>
            <a:r>
              <a:rPr lang="it-IT" dirty="0" smtClean="0"/>
              <a:t> </a:t>
            </a:r>
            <a:r>
              <a:rPr lang="it-IT" dirty="0"/>
              <a:t>e </a:t>
            </a:r>
            <a:r>
              <a:rPr lang="it-IT" dirty="0" smtClean="0"/>
              <a:t>telefonino li utilizzo </a:t>
            </a:r>
            <a:r>
              <a:rPr lang="it-IT" dirty="0"/>
              <a:t>per cercare notizie o </a:t>
            </a:r>
            <a:r>
              <a:rPr lang="it-IT" dirty="0" smtClean="0"/>
              <a:t>per aiutarmi </a:t>
            </a:r>
            <a:r>
              <a:rPr lang="it-IT" dirty="0"/>
              <a:t>nei </a:t>
            </a:r>
            <a:r>
              <a:rPr lang="it-IT" dirty="0" smtClean="0"/>
              <a:t>compiti, la TV </a:t>
            </a:r>
            <a:r>
              <a:rPr lang="it-IT" dirty="0"/>
              <a:t>per guardare </a:t>
            </a:r>
            <a:r>
              <a:rPr lang="it-IT" dirty="0" smtClean="0"/>
              <a:t>i film e i documentari, </a:t>
            </a:r>
            <a:r>
              <a:rPr lang="it-IT" dirty="0"/>
              <a:t>Alexa per giocare e ascoltare </a:t>
            </a:r>
            <a:r>
              <a:rPr lang="it-IT" dirty="0" smtClean="0"/>
              <a:t>musica, la </a:t>
            </a:r>
            <a:r>
              <a:rPr lang="it-IT" dirty="0"/>
              <a:t>c</a:t>
            </a:r>
            <a:r>
              <a:rPr lang="it-IT" dirty="0" smtClean="0"/>
              <a:t>onsolle </a:t>
            </a:r>
            <a:r>
              <a:rPr lang="it-IT" dirty="0"/>
              <a:t>per giocare.</a:t>
            </a:r>
          </a:p>
        </p:txBody>
      </p:sp>
    </p:spTree>
    <p:extLst>
      <p:ext uri="{BB962C8B-B14F-4D97-AF65-F5344CB8AC3E}">
        <p14:creationId xmlns="" xmlns:p14="http://schemas.microsoft.com/office/powerpoint/2010/main" val="40903271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1045</TotalTime>
  <Words>859</Words>
  <Application>Microsoft Office PowerPoint</Application>
  <PresentationFormat>Personalizzato</PresentationFormat>
  <Paragraphs>104</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Tema di Office</vt:lpstr>
      <vt:lpstr>Rete senza fili  Il progetto intende favorire lo sviluppo di alcune LIFE SKILL COGNITIVE (pensiero critico, pensiero creativo, risolvere problemi, prendere decisioni) EMOTIVE (consapevolezza di sé, gestione delle emozioni, gestione dello stress) e RELAZIONALI (empatia, comunicazione efficace, relazioni efficaci) degli studenti tra i 10 e i 14 anni.  L’obiettivo è consentire ai ragazzi di navigare il mondo virtuale e reale con la consapevolezza dei rischi e delle opportunità che li caratterizzano.</vt:lpstr>
      <vt:lpstr>          PRIMA ATTIVITA’ La tecnologia per me   Partendo da alcune immagini rappresentative dei diversi aspetti del digitale, si elabora una mappa delle rappresentazioni della tecnologia digitale nella classe e si termina con una digital challenge                  </vt:lpstr>
      <vt:lpstr>Parole chiave</vt:lpstr>
      <vt:lpstr>  musica</vt:lpstr>
      <vt:lpstr>telefono</vt:lpstr>
      <vt:lpstr>Messaggi</vt:lpstr>
      <vt:lpstr>Videogiochi: 3D</vt:lpstr>
      <vt:lpstr>Sintesi dell’attività e relativi commenti</vt:lpstr>
      <vt:lpstr>Che tipi di tecnologia possiedi e come la utilizzi?</vt:lpstr>
      <vt:lpstr>Immagini della tecnologia</vt:lpstr>
      <vt:lpstr>Quando la tecnologia digitale….</vt:lpstr>
      <vt:lpstr>La tecnologia la possono usare tutti o è meglio porre dei limiti d’età?</vt:lpstr>
      <vt:lpstr>Che cosa ci fa guadagnare o che cosa rischia di farci perdere la tecnologia?</vt:lpstr>
      <vt:lpstr>Come potrebbe essere la tecnologia del futuro?</vt:lpstr>
      <vt:lpstr>     Seconda attività  IO e VOI Grazie a un gioco di presentazione, si discutono i rischi e le opportunità relative alla diffusione di informazioni online e si visiona un video sull’utilizzo di Internet in sicurezza. </vt:lpstr>
      <vt:lpstr>IO E GLI ALTRI …e adesso mi presento sul web e sui social  Ogni alunno fornisce di sè informazioni che non sempre corrispondono alla realtà, ma seguono spesso l’ immaginazione e  i desideri …</vt:lpstr>
      <vt:lpstr>Diapositiva 17</vt:lpstr>
      <vt:lpstr>Quali sono i messaggi più importanti per te, oppure cosa non sapevi?</vt:lpstr>
      <vt:lpstr>I messaggi più importanti</vt:lpstr>
      <vt:lpstr>Ho imparato che…</vt:lpstr>
      <vt:lpstr>Terza attività</vt:lpstr>
      <vt:lpstr>Percezione del rischio che gli alunni sarebbero disposti a correre</vt:lpstr>
      <vt:lpstr>Quanto sei disposto a rischiare? Linea del rischio…..</vt:lpstr>
      <vt:lpstr>Video Help  !short funny animation help SCRIVO IL FINALE</vt:lpstr>
      <vt:lpstr>Diapositiva 25</vt:lpstr>
      <vt:lpstr>Attività conclusiva</vt:lpstr>
      <vt:lpstr> Invento uno slogan e/o creo un disegno che sintetizzi il percorso fatto insieme</vt:lpstr>
      <vt:lpstr>Diapositiva 28</vt:lpstr>
      <vt:lpstr>Diapositiva 29</vt:lpstr>
      <vt:lpstr>Diapositiva 30</vt:lpstr>
      <vt:lpstr>PLURICLASSE 4^ e 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 senza fili</dc:title>
  <dc:creator>Giada Aguiari</dc:creator>
  <cp:lastModifiedBy>katia testini</cp:lastModifiedBy>
  <cp:revision>110</cp:revision>
  <dcterms:created xsi:type="dcterms:W3CDTF">2024-03-25T12:34:56Z</dcterms:created>
  <dcterms:modified xsi:type="dcterms:W3CDTF">2024-12-17T22:14:13Z</dcterms:modified>
</cp:coreProperties>
</file>